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58" r:id="rId3"/>
    <p:sldId id="258" r:id="rId4"/>
    <p:sldId id="259" r:id="rId5"/>
    <p:sldId id="257" r:id="rId6"/>
    <p:sldId id="260" r:id="rId7"/>
    <p:sldId id="328" r:id="rId8"/>
    <p:sldId id="331" r:id="rId9"/>
    <p:sldId id="332" r:id="rId10"/>
    <p:sldId id="333" r:id="rId11"/>
    <p:sldId id="334" r:id="rId12"/>
    <p:sldId id="335" r:id="rId13"/>
    <p:sldId id="330" r:id="rId14"/>
    <p:sldId id="336" r:id="rId15"/>
    <p:sldId id="337" r:id="rId16"/>
    <p:sldId id="363" r:id="rId17"/>
    <p:sldId id="338" r:id="rId18"/>
    <p:sldId id="364" r:id="rId19"/>
    <p:sldId id="344" r:id="rId20"/>
    <p:sldId id="345" r:id="rId21"/>
    <p:sldId id="346" r:id="rId22"/>
    <p:sldId id="347" r:id="rId23"/>
    <p:sldId id="348" r:id="rId24"/>
    <p:sldId id="349" r:id="rId25"/>
    <p:sldId id="365" r:id="rId26"/>
    <p:sldId id="351" r:id="rId27"/>
    <p:sldId id="352" r:id="rId28"/>
    <p:sldId id="353" r:id="rId29"/>
    <p:sldId id="355" r:id="rId30"/>
    <p:sldId id="354" r:id="rId31"/>
    <p:sldId id="356" r:id="rId32"/>
    <p:sldId id="357" r:id="rId33"/>
    <p:sldId id="362" r:id="rId34"/>
    <p:sldId id="359" r:id="rId35"/>
    <p:sldId id="360" r:id="rId36"/>
    <p:sldId id="361" r:id="rId37"/>
    <p:sldId id="366" r:id="rId38"/>
    <p:sldId id="367" r:id="rId39"/>
    <p:sldId id="368" r:id="rId40"/>
    <p:sldId id="370" r:id="rId41"/>
    <p:sldId id="371" r:id="rId42"/>
    <p:sldId id="3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02F5-E919-4A93-A2D0-6D7A4E94E8EF}" v="78" dt="2023-02-24T15:18:14.3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2" autoAdjust="0"/>
    <p:restoredTop sz="83304" autoAdjust="0"/>
  </p:normalViewPr>
  <p:slideViewPr>
    <p:cSldViewPr snapToGrid="0">
      <p:cViewPr varScale="1">
        <p:scale>
          <a:sx n="109" d="100"/>
          <a:sy n="109" d="100"/>
        </p:scale>
        <p:origin x="163" y="20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redo custSel addSld delSld modSld">
      <pc:chgData name="Weifeng Xu" userId="e7aed605-a3dd-4d5a-a692-a87037af107b" providerId="ADAL" clId="{E1DC02F5-E919-4A93-A2D0-6D7A4E94E8EF}" dt="2023-03-07T01:01:37.547" v="1830" actId="20577"/>
      <pc:docMkLst>
        <pc:docMk/>
      </pc:docMkLst>
      <pc:sldChg chg="modSp mod">
        <pc:chgData name="Weifeng Xu" userId="e7aed605-a3dd-4d5a-a692-a87037af107b" providerId="ADAL" clId="{E1DC02F5-E919-4A93-A2D0-6D7A4E94E8EF}" dt="2022-10-06T12:58:37.194" v="1377" actId="20577"/>
        <pc:sldMkLst>
          <pc:docMk/>
          <pc:sldMk cId="162022530" sldId="256"/>
        </pc:sldMkLst>
        <pc:spChg chg="mod">
          <ac:chgData name="Weifeng Xu" userId="e7aed605-a3dd-4d5a-a692-a87037af107b" providerId="ADAL" clId="{E1DC02F5-E919-4A93-A2D0-6D7A4E94E8EF}" dt="2022-10-06T12:58:37.194" v="1377" actId="20577"/>
          <ac:spMkLst>
            <pc:docMk/>
            <pc:sldMk cId="162022530" sldId="256"/>
            <ac:spMk id="2" creationId="{00000000-0000-0000-0000-000000000000}"/>
          </ac:spMkLst>
        </pc:spChg>
      </pc:sldChg>
      <pc:sldChg chg="modSp mod">
        <pc:chgData name="Weifeng Xu" userId="e7aed605-a3dd-4d5a-a692-a87037af107b" providerId="ADAL" clId="{E1DC02F5-E919-4A93-A2D0-6D7A4E94E8EF}" dt="2021-09-27T21:47:01.625" v="563" actId="6549"/>
        <pc:sldMkLst>
          <pc:docMk/>
          <pc:sldMk cId="542080552" sldId="258"/>
        </pc:sldMkLst>
        <pc:spChg chg="mod">
          <ac:chgData name="Weifeng Xu" userId="e7aed605-a3dd-4d5a-a692-a87037af107b" providerId="ADAL" clId="{E1DC02F5-E919-4A93-A2D0-6D7A4E94E8EF}" dt="2021-09-27T21:47:01.625" v="563" actId="6549"/>
          <ac:spMkLst>
            <pc:docMk/>
            <pc:sldMk cId="542080552" sldId="258"/>
            <ac:spMk id="3" creationId="{9FEFF1C0-97E6-4D4F-A349-32811975D57B}"/>
          </ac:spMkLst>
        </pc:spChg>
      </pc:sldChg>
      <pc:sldChg chg="addSp modSp mod">
        <pc:chgData name="Weifeng Xu" userId="e7aed605-a3dd-4d5a-a692-a87037af107b" providerId="ADAL" clId="{E1DC02F5-E919-4A93-A2D0-6D7A4E94E8EF}" dt="2022-10-06T12:14:33.383" v="1229" actId="1076"/>
        <pc:sldMkLst>
          <pc:docMk/>
          <pc:sldMk cId="2795880567" sldId="260"/>
        </pc:sldMkLst>
        <pc:spChg chg="add mod">
          <ac:chgData name="Weifeng Xu" userId="e7aed605-a3dd-4d5a-a692-a87037af107b" providerId="ADAL" clId="{E1DC02F5-E919-4A93-A2D0-6D7A4E94E8EF}" dt="2022-10-06T12:14:33.383" v="1229" actId="1076"/>
          <ac:spMkLst>
            <pc:docMk/>
            <pc:sldMk cId="2795880567" sldId="260"/>
            <ac:spMk id="8" creationId="{9215BCE8-B4ED-9EDE-1CA9-C776AC63B71E}"/>
          </ac:spMkLst>
        </pc:spChg>
      </pc:sldChg>
      <pc:sldChg chg="delSp mod">
        <pc:chgData name="Weifeng Xu" userId="e7aed605-a3dd-4d5a-a692-a87037af107b" providerId="ADAL" clId="{E1DC02F5-E919-4A93-A2D0-6D7A4E94E8EF}" dt="2022-03-14T14:43:54.180" v="970" actId="478"/>
        <pc:sldMkLst>
          <pc:docMk/>
          <pc:sldMk cId="831770719" sldId="332"/>
        </pc:sldMkLst>
        <pc:spChg chg="del">
          <ac:chgData name="Weifeng Xu" userId="e7aed605-a3dd-4d5a-a692-a87037af107b" providerId="ADAL" clId="{E1DC02F5-E919-4A93-A2D0-6D7A4E94E8EF}" dt="2022-03-14T14:43:54.180" v="970" actId="478"/>
          <ac:spMkLst>
            <pc:docMk/>
            <pc:sldMk cId="831770719" sldId="332"/>
            <ac:spMk id="3" creationId="{00000000-0000-0000-0000-000000000000}"/>
          </ac:spMkLst>
        </pc:spChg>
      </pc:sldChg>
      <pc:sldChg chg="addSp modSp mod modNotesTx">
        <pc:chgData name="Weifeng Xu" userId="e7aed605-a3dd-4d5a-a692-a87037af107b" providerId="ADAL" clId="{E1DC02F5-E919-4A93-A2D0-6D7A4E94E8EF}" dt="2022-10-10T14:30:10.469" v="1390" actId="20577"/>
        <pc:sldMkLst>
          <pc:docMk/>
          <pc:sldMk cId="122673006" sldId="333"/>
        </pc:sldMkLst>
        <pc:spChg chg="add mod">
          <ac:chgData name="Weifeng Xu" userId="e7aed605-a3dd-4d5a-a692-a87037af107b" providerId="ADAL" clId="{E1DC02F5-E919-4A93-A2D0-6D7A4E94E8EF}" dt="2022-10-10T14:30:10.469" v="1390" actId="20577"/>
          <ac:spMkLst>
            <pc:docMk/>
            <pc:sldMk cId="122673006" sldId="333"/>
            <ac:spMk id="6" creationId="{3925623D-799D-DF74-626B-29239197721D}"/>
          </ac:spMkLst>
        </pc:spChg>
        <pc:picChg chg="mod">
          <ac:chgData name="Weifeng Xu" userId="e7aed605-a3dd-4d5a-a692-a87037af107b" providerId="ADAL" clId="{E1DC02F5-E919-4A93-A2D0-6D7A4E94E8EF}" dt="2022-10-06T12:24:16.147" v="1240" actId="1076"/>
          <ac:picMkLst>
            <pc:docMk/>
            <pc:sldMk cId="122673006" sldId="333"/>
            <ac:picMk id="4" creationId="{00000000-0000-0000-0000-000000000000}"/>
          </ac:picMkLst>
        </pc:picChg>
        <pc:cxnChg chg="add mod">
          <ac:chgData name="Weifeng Xu" userId="e7aed605-a3dd-4d5a-a692-a87037af107b" providerId="ADAL" clId="{E1DC02F5-E919-4A93-A2D0-6D7A4E94E8EF}" dt="2022-10-06T12:26:42.682" v="1252" actId="13822"/>
          <ac:cxnSpMkLst>
            <pc:docMk/>
            <pc:sldMk cId="122673006" sldId="333"/>
            <ac:cxnSpMk id="8" creationId="{AC038767-EC46-EB22-19A3-5C808840586B}"/>
          </ac:cxnSpMkLst>
        </pc:cxnChg>
        <pc:cxnChg chg="add mod">
          <ac:chgData name="Weifeng Xu" userId="e7aed605-a3dd-4d5a-a692-a87037af107b" providerId="ADAL" clId="{E1DC02F5-E919-4A93-A2D0-6D7A4E94E8EF}" dt="2022-10-06T12:26:48.175" v="1254" actId="13822"/>
          <ac:cxnSpMkLst>
            <pc:docMk/>
            <pc:sldMk cId="122673006" sldId="333"/>
            <ac:cxnSpMk id="10" creationId="{6A4F9A1A-5931-1B78-FB07-2E5721C076D7}"/>
          </ac:cxnSpMkLst>
        </pc:cxnChg>
        <pc:cxnChg chg="add mod">
          <ac:chgData name="Weifeng Xu" userId="e7aed605-a3dd-4d5a-a692-a87037af107b" providerId="ADAL" clId="{E1DC02F5-E919-4A93-A2D0-6D7A4E94E8EF}" dt="2022-10-06T12:26:54.276" v="1256" actId="13822"/>
          <ac:cxnSpMkLst>
            <pc:docMk/>
            <pc:sldMk cId="122673006" sldId="333"/>
            <ac:cxnSpMk id="12" creationId="{1209F5E6-8F36-1BDC-BA44-FBBAE9877B42}"/>
          </ac:cxnSpMkLst>
        </pc:cxnChg>
        <pc:cxnChg chg="add mod">
          <ac:chgData name="Weifeng Xu" userId="e7aed605-a3dd-4d5a-a692-a87037af107b" providerId="ADAL" clId="{E1DC02F5-E919-4A93-A2D0-6D7A4E94E8EF}" dt="2022-10-06T12:29:03.951" v="1262" actId="1076"/>
          <ac:cxnSpMkLst>
            <pc:docMk/>
            <pc:sldMk cId="122673006" sldId="333"/>
            <ac:cxnSpMk id="14" creationId="{4B9C441D-165E-EC75-D324-5B53A86E8210}"/>
          </ac:cxnSpMkLst>
        </pc:cxnChg>
      </pc:sldChg>
      <pc:sldChg chg="addSp modSp mod">
        <pc:chgData name="Weifeng Xu" userId="e7aed605-a3dd-4d5a-a692-a87037af107b" providerId="ADAL" clId="{E1DC02F5-E919-4A93-A2D0-6D7A4E94E8EF}" dt="2022-10-06T12:44:51.528" v="1292" actId="1076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2" creationId="{EE631520-828C-C151-F00E-EF6B8D42111B}"/>
          </ac:picMkLst>
        </pc:pic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3" creationId="{A876120F-6685-E55A-FA7E-6D4494850EB8}"/>
          </ac:picMkLst>
        </pc:picChg>
      </pc:sldChg>
      <pc:sldChg chg="addSp modSp mod">
        <pc:chgData name="Weifeng Xu" userId="e7aed605-a3dd-4d5a-a692-a87037af107b" providerId="ADAL" clId="{E1DC02F5-E919-4A93-A2D0-6D7A4E94E8EF}" dt="2022-10-06T02:26:39.517" v="1213" actId="1076"/>
        <pc:sldMkLst>
          <pc:docMk/>
          <pc:sldMk cId="3407532157" sldId="348"/>
        </pc:sldMkLst>
        <pc:spChg chg="add mod">
          <ac:chgData name="Weifeng Xu" userId="e7aed605-a3dd-4d5a-a692-a87037af107b" providerId="ADAL" clId="{E1DC02F5-E919-4A93-A2D0-6D7A4E94E8EF}" dt="2022-10-06T02:26:27.106" v="1211" actId="1076"/>
          <ac:spMkLst>
            <pc:docMk/>
            <pc:sldMk cId="3407532157" sldId="348"/>
            <ac:spMk id="3" creationId="{449C4AA8-ECF8-456D-AA9B-07491B7DB9F3}"/>
          </ac:spMkLst>
        </pc:spChg>
        <pc:spChg chg="add mod">
          <ac:chgData name="Weifeng Xu" userId="e7aed605-a3dd-4d5a-a692-a87037af107b" providerId="ADAL" clId="{E1DC02F5-E919-4A93-A2D0-6D7A4E94E8EF}" dt="2022-10-06T02:26:39.517" v="1213" actId="1076"/>
          <ac:spMkLst>
            <pc:docMk/>
            <pc:sldMk cId="3407532157" sldId="348"/>
            <ac:spMk id="6" creationId="{07AE8C4D-1F91-35B4-EFFE-E24EF2544BFF}"/>
          </ac:spMkLst>
        </pc:spChg>
      </pc:sldChg>
      <pc:sldChg chg="delSp mod">
        <pc:chgData name="Weifeng Xu" userId="e7aed605-a3dd-4d5a-a692-a87037af107b" providerId="ADAL" clId="{E1DC02F5-E919-4A93-A2D0-6D7A4E94E8EF}" dt="2022-03-08T13:12:54.466" v="969" actId="478"/>
        <pc:sldMkLst>
          <pc:docMk/>
          <pc:sldMk cId="3990954786" sldId="351"/>
        </pc:sldMkLst>
        <pc:spChg chg="del">
          <ac:chgData name="Weifeng Xu" userId="e7aed605-a3dd-4d5a-a692-a87037af107b" providerId="ADAL" clId="{E1DC02F5-E919-4A93-A2D0-6D7A4E94E8EF}" dt="2022-03-08T13:12:54.466" v="969" actId="478"/>
          <ac:spMkLst>
            <pc:docMk/>
            <pc:sldMk cId="3990954786" sldId="351"/>
            <ac:spMk id="2" creationId="{00000000-0000-0000-0000-000000000000}"/>
          </ac:spMkLst>
        </pc:spChg>
      </pc:sldChg>
      <pc:sldChg chg="modNotesTx">
        <pc:chgData name="Weifeng Xu" userId="e7aed605-a3dd-4d5a-a692-a87037af107b" providerId="ADAL" clId="{E1DC02F5-E919-4A93-A2D0-6D7A4E94E8EF}" dt="2021-09-22T19:14:27.481" v="529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26T14:01:51.614" v="549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26T14:01:51.614" v="549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2-10-06T13:18:18.954" v="1388" actId="313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12-13T14:55:19.450" v="604" actId="6549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2-10-06T13:18:18.954" v="1388" actId="313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26T13:50:22.651" v="548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26T13:50:22.651" v="548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30.994" v="796" actId="20577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12-13T15:00:30.994" v="796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3-03-06T22:32:37.056" v="1827" actId="6549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3-03-06T22:32:37.056" v="1827" actId="6549"/>
          <ac:spMkLst>
            <pc:docMk/>
            <pc:sldMk cId="4131676587" sldId="358"/>
            <ac:spMk id="3" creationId="{80AF8B4B-0AED-47A5-98E8-44AA44B780B5}"/>
          </ac:spMkLst>
        </pc:spChg>
      </pc:sldChg>
      <pc:sldChg chg="addSp modSp new mod">
        <pc:chgData name="Weifeng Xu" userId="e7aed605-a3dd-4d5a-a692-a87037af107b" providerId="ADAL" clId="{E1DC02F5-E919-4A93-A2D0-6D7A4E94E8EF}" dt="2021-12-13T14:58:40.868" v="719" actId="20577"/>
        <pc:sldMkLst>
          <pc:docMk/>
          <pc:sldMk cId="3992522744" sldId="359"/>
        </pc:sldMkLst>
        <pc:spChg chg="mod">
          <ac:chgData name="Weifeng Xu" userId="e7aed605-a3dd-4d5a-a692-a87037af107b" providerId="ADAL" clId="{E1DC02F5-E919-4A93-A2D0-6D7A4E94E8EF}" dt="2021-12-13T14:58:40.868" v="719" actId="20577"/>
          <ac:spMkLst>
            <pc:docMk/>
            <pc:sldMk cId="3992522744" sldId="359"/>
            <ac:spMk id="2" creationId="{AB13E184-3303-42E2-B8C9-659504832D95}"/>
          </ac:spMkLst>
        </pc:spChg>
        <pc:picChg chg="add mod">
          <ac:chgData name="Weifeng Xu" userId="e7aed605-a3dd-4d5a-a692-a87037af107b" providerId="ADAL" clId="{E1DC02F5-E919-4A93-A2D0-6D7A4E94E8EF}" dt="2021-12-13T14:40:20.211" v="568" actId="14100"/>
          <ac:picMkLst>
            <pc:docMk/>
            <pc:sldMk cId="3992522744" sldId="359"/>
            <ac:picMk id="4" creationId="{2B8FA0A6-1D6C-4A87-82E4-C207EF0DC8FA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05.283" v="788" actId="20577"/>
        <pc:sldMkLst>
          <pc:docMk/>
          <pc:sldMk cId="2603918265" sldId="360"/>
        </pc:sldMkLst>
        <pc:spChg chg="mod">
          <ac:chgData name="Weifeng Xu" userId="e7aed605-a3dd-4d5a-a692-a87037af107b" providerId="ADAL" clId="{E1DC02F5-E919-4A93-A2D0-6D7A4E94E8EF}" dt="2021-12-13T15:00:05.283" v="788" actId="20577"/>
          <ac:spMkLst>
            <pc:docMk/>
            <pc:sldMk cId="2603918265" sldId="360"/>
            <ac:spMk id="2" creationId="{BA0FC3C2-DA3F-4770-8FD3-B130E52EB1B9}"/>
          </ac:spMkLst>
        </pc:spChg>
        <pc:spChg chg="add del mod">
          <ac:chgData name="Weifeng Xu" userId="e7aed605-a3dd-4d5a-a692-a87037af107b" providerId="ADAL" clId="{E1DC02F5-E919-4A93-A2D0-6D7A4E94E8EF}" dt="2021-12-13T14:59:19.975" v="736" actId="767"/>
          <ac:spMkLst>
            <pc:docMk/>
            <pc:sldMk cId="2603918265" sldId="360"/>
            <ac:spMk id="7" creationId="{4B50C26F-6D26-4404-8B3D-78B2597BBF05}"/>
          </ac:spMkLst>
        </pc:spChg>
        <pc:spChg chg="add mod">
          <ac:chgData name="Weifeng Xu" userId="e7aed605-a3dd-4d5a-a692-a87037af107b" providerId="ADAL" clId="{E1DC02F5-E919-4A93-A2D0-6D7A4E94E8EF}" dt="2021-12-13T14:59:36.785" v="753" actId="1076"/>
          <ac:spMkLst>
            <pc:docMk/>
            <pc:sldMk cId="2603918265" sldId="360"/>
            <ac:spMk id="8" creationId="{88970998-0931-4E19-8CB3-1CCE0B175418}"/>
          </ac:spMkLst>
        </pc:spChg>
        <pc:spChg chg="add mod">
          <ac:chgData name="Weifeng Xu" userId="e7aed605-a3dd-4d5a-a692-a87037af107b" providerId="ADAL" clId="{E1DC02F5-E919-4A93-A2D0-6D7A4E94E8EF}" dt="2021-12-13T14:59:52.314" v="772" actId="20577"/>
          <ac:spMkLst>
            <pc:docMk/>
            <pc:sldMk cId="2603918265" sldId="360"/>
            <ac:spMk id="9" creationId="{C0B8EB65-DA9E-41A1-B75E-E015CA10F24F}"/>
          </ac:spMkLst>
        </pc:spChg>
        <pc:picChg chg="add mod modCrop">
          <ac:chgData name="Weifeng Xu" userId="e7aed605-a3dd-4d5a-a692-a87037af107b" providerId="ADAL" clId="{E1DC02F5-E919-4A93-A2D0-6D7A4E94E8EF}" dt="2021-12-13T14:52:17.636" v="579" actId="1076"/>
          <ac:picMkLst>
            <pc:docMk/>
            <pc:sldMk cId="2603918265" sldId="360"/>
            <ac:picMk id="4" creationId="{A5D5BA62-4309-4684-AB74-59359668D6FC}"/>
          </ac:picMkLst>
        </pc:picChg>
        <pc:picChg chg="add mod">
          <ac:chgData name="Weifeng Xu" userId="e7aed605-a3dd-4d5a-a692-a87037af107b" providerId="ADAL" clId="{E1DC02F5-E919-4A93-A2D0-6D7A4E94E8EF}" dt="2021-12-13T14:52:16.588" v="578" actId="1076"/>
          <ac:picMkLst>
            <pc:docMk/>
            <pc:sldMk cId="2603918265" sldId="360"/>
            <ac:picMk id="6" creationId="{DB1ACF2B-28E4-41B7-A8A0-8FB8624D8CCD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12-13T15:00:42.177" v="802" actId="20577"/>
        <pc:sldMkLst>
          <pc:docMk/>
          <pc:sldMk cId="3328413051" sldId="361"/>
        </pc:sldMkLst>
        <pc:spChg chg="del">
          <ac:chgData name="Weifeng Xu" userId="e7aed605-a3dd-4d5a-a692-a87037af107b" providerId="ADAL" clId="{E1DC02F5-E919-4A93-A2D0-6D7A4E94E8EF}" dt="2021-12-13T14:53:13.612" v="581" actId="700"/>
          <ac:spMkLst>
            <pc:docMk/>
            <pc:sldMk cId="3328413051" sldId="361"/>
            <ac:spMk id="2" creationId="{8677340E-888C-48D6-BC99-0E96739B6868}"/>
          </ac:spMkLst>
        </pc:spChg>
        <pc:spChg chg="add mod ord">
          <ac:chgData name="Weifeng Xu" userId="e7aed605-a3dd-4d5a-a692-a87037af107b" providerId="ADAL" clId="{E1DC02F5-E919-4A93-A2D0-6D7A4E94E8EF}" dt="2021-12-13T15:00:42.177" v="802" actId="20577"/>
          <ac:spMkLst>
            <pc:docMk/>
            <pc:sldMk cId="3328413051" sldId="361"/>
            <ac:spMk id="5" creationId="{8AEBD18F-93BE-4520-A0FE-C81395920CE5}"/>
          </ac:spMkLst>
        </pc:spChg>
        <pc:picChg chg="add mod">
          <ac:chgData name="Weifeng Xu" userId="e7aed605-a3dd-4d5a-a692-a87037af107b" providerId="ADAL" clId="{E1DC02F5-E919-4A93-A2D0-6D7A4E94E8EF}" dt="2021-12-13T15:00:20.721" v="790" actId="1076"/>
          <ac:picMkLst>
            <pc:docMk/>
            <pc:sldMk cId="3328413051" sldId="361"/>
            <ac:picMk id="4" creationId="{B7691A99-45D1-4C91-99E7-191C01D17A8D}"/>
          </ac:picMkLst>
        </pc:picChg>
      </pc:sldChg>
      <pc:sldChg chg="addSp modSp new mod modClrScheme chgLayout">
        <pc:chgData name="Weifeng Xu" userId="e7aed605-a3dd-4d5a-a692-a87037af107b" providerId="ADAL" clId="{E1DC02F5-E919-4A93-A2D0-6D7A4E94E8EF}" dt="2021-12-13T14:58:25.195" v="689"/>
        <pc:sldMkLst>
          <pc:docMk/>
          <pc:sldMk cId="2344545590" sldId="362"/>
        </pc:sldMkLst>
        <pc:spChg chg="mod ord">
          <ac:chgData name="Weifeng Xu" userId="e7aed605-a3dd-4d5a-a692-a87037af107b" providerId="ADAL" clId="{E1DC02F5-E919-4A93-A2D0-6D7A4E94E8EF}" dt="2021-12-13T14:56:26.045" v="618" actId="700"/>
          <ac:spMkLst>
            <pc:docMk/>
            <pc:sldMk cId="2344545590" sldId="362"/>
            <ac:spMk id="2" creationId="{E0A1AB2A-4CED-4DD1-9C9C-34F77918C7D2}"/>
          </ac:spMkLst>
        </pc:spChg>
        <pc:spChg chg="add mod ord">
          <ac:chgData name="Weifeng Xu" userId="e7aed605-a3dd-4d5a-a692-a87037af107b" providerId="ADAL" clId="{E1DC02F5-E919-4A93-A2D0-6D7A4E94E8EF}" dt="2021-12-13T14:58:25.195" v="689"/>
          <ac:spMkLst>
            <pc:docMk/>
            <pc:sldMk cId="2344545590" sldId="362"/>
            <ac:spMk id="3" creationId="{BF9B68A6-BD88-4FBF-BB17-05A4E678B00D}"/>
          </ac:spMkLst>
        </pc:spChg>
      </pc:sldChg>
      <pc:sldChg chg="addSp modSp new mod modClrScheme chgLayout">
        <pc:chgData name="Weifeng Xu" userId="e7aed605-a3dd-4d5a-a692-a87037af107b" providerId="ADAL" clId="{E1DC02F5-E919-4A93-A2D0-6D7A4E94E8EF}" dt="2022-10-06T12:35:14.942" v="1270" actId="14100"/>
        <pc:sldMkLst>
          <pc:docMk/>
          <pc:sldMk cId="3376442847" sldId="363"/>
        </pc:sldMkLst>
        <pc:spChg chg="add mod">
          <ac:chgData name="Weifeng Xu" userId="e7aed605-a3dd-4d5a-a692-a87037af107b" providerId="ADAL" clId="{E1DC02F5-E919-4A93-A2D0-6D7A4E94E8EF}" dt="2021-12-13T15:57:21.339" v="858" actId="20577"/>
          <ac:spMkLst>
            <pc:docMk/>
            <pc:sldMk cId="3376442847" sldId="363"/>
            <ac:spMk id="2" creationId="{D81D747D-1BC8-47E8-B050-54475B04757A}"/>
          </ac:spMkLst>
        </pc:spChg>
        <pc:spChg chg="add mod">
          <ac:chgData name="Weifeng Xu" userId="e7aed605-a3dd-4d5a-a692-a87037af107b" providerId="ADAL" clId="{E1DC02F5-E919-4A93-A2D0-6D7A4E94E8EF}" dt="2022-10-06T12:34:40.113" v="1265" actId="14100"/>
          <ac:spMkLst>
            <pc:docMk/>
            <pc:sldMk cId="3376442847" sldId="363"/>
            <ac:spMk id="3" creationId="{F2AD0191-A8F3-4FF5-B489-0CA6106CADF0}"/>
          </ac:spMkLst>
        </pc:spChg>
        <pc:picChg chg="add mod">
          <ac:chgData name="Weifeng Xu" userId="e7aed605-a3dd-4d5a-a692-a87037af107b" providerId="ADAL" clId="{E1DC02F5-E919-4A93-A2D0-6D7A4E94E8EF}" dt="2022-10-06T12:35:14.942" v="1270" actId="14100"/>
          <ac:picMkLst>
            <pc:docMk/>
            <pc:sldMk cId="3376442847" sldId="363"/>
            <ac:picMk id="5" creationId="{6A0504FE-8A1D-4CD9-9D1D-3B5870781274}"/>
          </ac:picMkLst>
        </pc:picChg>
      </pc:sldChg>
      <pc:sldChg chg="addSp delSp modSp new mod modClrScheme chgLayout modNotesTx">
        <pc:chgData name="Weifeng Xu" userId="e7aed605-a3dd-4d5a-a692-a87037af107b" providerId="ADAL" clId="{E1DC02F5-E919-4A93-A2D0-6D7A4E94E8EF}" dt="2023-02-24T15:23:41.236" v="1823" actId="20577"/>
        <pc:sldMkLst>
          <pc:docMk/>
          <pc:sldMk cId="2682292851" sldId="364"/>
        </pc:sldMkLst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2" creationId="{2BD43903-C8D0-72BF-7FA8-CB8F092C2E97}"/>
          </ac:spMkLst>
        </pc:spChg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3" creationId="{B4066678-26D0-666D-DFB4-D2EB341A903E}"/>
          </ac:spMkLst>
        </pc:spChg>
        <pc:spChg chg="add mod ord">
          <ac:chgData name="Weifeng Xu" userId="e7aed605-a3dd-4d5a-a692-a87037af107b" providerId="ADAL" clId="{E1DC02F5-E919-4A93-A2D0-6D7A4E94E8EF}" dt="2022-10-06T02:16:07.119" v="1024" actId="20577"/>
          <ac:spMkLst>
            <pc:docMk/>
            <pc:sldMk cId="2682292851" sldId="364"/>
            <ac:spMk id="4" creationId="{095372BD-D20A-998E-3C78-C63BAF31520A}"/>
          </ac:spMkLst>
        </pc:spChg>
        <pc:spChg chg="add mod ord">
          <ac:chgData name="Weifeng Xu" userId="e7aed605-a3dd-4d5a-a692-a87037af107b" providerId="ADAL" clId="{E1DC02F5-E919-4A93-A2D0-6D7A4E94E8EF}" dt="2023-02-24T15:23:41.236" v="1823" actId="20577"/>
          <ac:spMkLst>
            <pc:docMk/>
            <pc:sldMk cId="2682292851" sldId="364"/>
            <ac:spMk id="5" creationId="{4E6A00C8-F81C-8E57-8CE4-108CFE918943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2-10-06T12:55:56.353" v="1376" actId="1076"/>
        <pc:sldMkLst>
          <pc:docMk/>
          <pc:sldMk cId="614827596" sldId="365"/>
        </pc:sldMkLst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2" creationId="{73E38802-2604-3AA1-3D94-EC089712C7BD}"/>
          </ac:spMkLst>
        </pc:spChg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3" creationId="{0A9F0A2E-E7D6-F356-52B0-B0BE1A2EECC8}"/>
          </ac:spMkLst>
        </pc:spChg>
        <pc:spChg chg="add del">
          <ac:chgData name="Weifeng Xu" userId="e7aed605-a3dd-4d5a-a692-a87037af107b" providerId="ADAL" clId="{E1DC02F5-E919-4A93-A2D0-6D7A4E94E8EF}" dt="2022-10-06T12:42:51.261" v="1289" actId="478"/>
          <ac:spMkLst>
            <pc:docMk/>
            <pc:sldMk cId="614827596" sldId="365"/>
            <ac:spMk id="7" creationId="{8FDA222B-FF95-0B1A-C6CC-B9088A773114}"/>
          </ac:spMkLst>
        </pc:spChg>
        <pc:grpChg chg="mod">
          <ac:chgData name="Weifeng Xu" userId="e7aed605-a3dd-4d5a-a692-a87037af107b" providerId="ADAL" clId="{E1DC02F5-E919-4A93-A2D0-6D7A4E94E8EF}" dt="2022-10-06T12:50:56.879" v="1304"/>
          <ac:grpSpMkLst>
            <pc:docMk/>
            <pc:sldMk cId="614827596" sldId="365"/>
            <ac:grpSpMk id="11" creationId="{FA6E7D81-767E-1439-60C7-BFC45C56109F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15" creationId="{27FE8C25-FB39-20ED-D730-DFB7C3D8A9C5}"/>
          </ac:grpSpMkLst>
        </pc:grpChg>
        <pc:grpChg chg="mod">
          <ac:chgData name="Weifeng Xu" userId="e7aed605-a3dd-4d5a-a692-a87037af107b" providerId="ADAL" clId="{E1DC02F5-E919-4A93-A2D0-6D7A4E94E8EF}" dt="2022-10-06T12:51:31.863" v="1315"/>
          <ac:grpSpMkLst>
            <pc:docMk/>
            <pc:sldMk cId="614827596" sldId="365"/>
            <ac:grpSpMk id="18" creationId="{CE5C3DE9-73D4-8270-2B5A-39901280F42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1" creationId="{2A02B0DD-9213-D27F-3D3B-47E2137E81C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4" creationId="{B3DB4EB1-0580-E57C-3BE0-8C480C31570E}"/>
          </ac:grpSpMkLst>
        </pc:grpChg>
        <pc:grpChg chg="del mod">
          <ac:chgData name="Weifeng Xu" userId="e7aed605-a3dd-4d5a-a692-a87037af107b" providerId="ADAL" clId="{E1DC02F5-E919-4A93-A2D0-6D7A4E94E8EF}" dt="2022-10-06T12:53:01.054" v="1333"/>
          <ac:grpSpMkLst>
            <pc:docMk/>
            <pc:sldMk cId="614827596" sldId="365"/>
            <ac:grpSpMk id="30" creationId="{AEB005EE-5392-2D1C-B9A9-00BD9CB427DC}"/>
          </ac:grpSpMkLst>
        </pc:grpChg>
        <pc:grpChg chg="mod">
          <ac:chgData name="Weifeng Xu" userId="e7aed605-a3dd-4d5a-a692-a87037af107b" providerId="ADAL" clId="{E1DC02F5-E919-4A93-A2D0-6D7A4E94E8EF}" dt="2022-10-06T12:53:26.043" v="1349" actId="1076"/>
          <ac:grpSpMkLst>
            <pc:docMk/>
            <pc:sldMk cId="614827596" sldId="365"/>
            <ac:grpSpMk id="33" creationId="{FBE1A5AB-5B66-A6B2-6523-DEFBB0125D57}"/>
          </ac:grpSpMkLst>
        </pc:grpChg>
        <pc:grpChg chg="add del mod">
          <ac:chgData name="Weifeng Xu" userId="e7aed605-a3dd-4d5a-a692-a87037af107b" providerId="ADAL" clId="{E1DC02F5-E919-4A93-A2D0-6D7A4E94E8EF}" dt="2022-10-06T12:53:17.317" v="1346"/>
          <ac:grpSpMkLst>
            <pc:docMk/>
            <pc:sldMk cId="614827596" sldId="365"/>
            <ac:grpSpMk id="36" creationId="{0EDA49B2-4D9D-FA07-2F45-DBB61096049C}"/>
          </ac:grpSpMkLst>
        </pc:grpChg>
        <pc:grpChg chg="add del mod">
          <ac:chgData name="Weifeng Xu" userId="e7aed605-a3dd-4d5a-a692-a87037af107b" providerId="ADAL" clId="{E1DC02F5-E919-4A93-A2D0-6D7A4E94E8EF}" dt="2022-10-06T12:53:16.996" v="1344"/>
          <ac:grpSpMkLst>
            <pc:docMk/>
            <pc:sldMk cId="614827596" sldId="365"/>
            <ac:grpSpMk id="38" creationId="{B9F124EE-8004-9724-F493-0995F312D3DD}"/>
          </ac:grpSpMkLst>
        </pc:grpChg>
        <pc:grpChg chg="mod">
          <ac:chgData name="Weifeng Xu" userId="e7aed605-a3dd-4d5a-a692-a87037af107b" providerId="ADAL" clId="{E1DC02F5-E919-4A93-A2D0-6D7A4E94E8EF}" dt="2022-10-06T12:53:16.413" v="1342"/>
          <ac:grpSpMkLst>
            <pc:docMk/>
            <pc:sldMk cId="614827596" sldId="365"/>
            <ac:grpSpMk id="40" creationId="{FAA742FE-5677-1A8E-47CC-54F03715CAF6}"/>
          </ac:grpSpMkLst>
        </pc:grpChg>
        <pc:grpChg chg="add mod">
          <ac:chgData name="Weifeng Xu" userId="e7aed605-a3dd-4d5a-a692-a87037af107b" providerId="ADAL" clId="{E1DC02F5-E919-4A93-A2D0-6D7A4E94E8EF}" dt="2022-10-06T12:53:22.353" v="1348"/>
          <ac:grpSpMkLst>
            <pc:docMk/>
            <pc:sldMk cId="614827596" sldId="365"/>
            <ac:grpSpMk id="41" creationId="{53AB4999-912B-3320-1C30-1F25BFC405A6}"/>
          </ac:grpSpMkLst>
        </pc:grpChg>
        <pc:picChg chg="add mod">
          <ac:chgData name="Weifeng Xu" userId="e7aed605-a3dd-4d5a-a692-a87037af107b" providerId="ADAL" clId="{E1DC02F5-E919-4A93-A2D0-6D7A4E94E8EF}" dt="2022-10-06T12:40:22.100" v="1280" actId="1076"/>
          <ac:picMkLst>
            <pc:docMk/>
            <pc:sldMk cId="614827596" sldId="365"/>
            <ac:picMk id="5" creationId="{42875411-47ED-7F53-A390-1C0B6E4CA73E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8" creationId="{416BD7EE-5AF2-0945-5F92-73F023A29EFF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6" creationId="{85341555-4092-D652-30F5-86F36DF83871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8" creationId="{A9585E49-01BA-54DC-C1DA-058B6102A906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1030" creationId="{5F96BE48-55C4-83B3-25D4-616201889C9B}"/>
          </ac:picMkLst>
        </pc:picChg>
        <pc:picChg chg="add mod">
          <ac:chgData name="Weifeng Xu" userId="e7aed605-a3dd-4d5a-a692-a87037af107b" providerId="ADAL" clId="{E1DC02F5-E919-4A93-A2D0-6D7A4E94E8EF}" dt="2022-10-06T12:54:54.721" v="1362" actId="1076"/>
          <ac:picMkLst>
            <pc:docMk/>
            <pc:sldMk cId="614827596" sldId="365"/>
            <ac:picMk id="1032" creationId="{2AF36134-50D7-5AA2-B9CF-5B30D8919B17}"/>
          </ac:picMkLst>
        </pc:picChg>
        <pc:picChg chg="add del mod">
          <ac:chgData name="Weifeng Xu" userId="e7aed605-a3dd-4d5a-a692-a87037af107b" providerId="ADAL" clId="{E1DC02F5-E919-4A93-A2D0-6D7A4E94E8EF}" dt="2022-10-06T12:54:44.802" v="1357" actId="478"/>
          <ac:picMkLst>
            <pc:docMk/>
            <pc:sldMk cId="614827596" sldId="365"/>
            <ac:picMk id="1034" creationId="{AC880542-3FF2-3066-F0F0-E231F513C3BC}"/>
          </ac:picMkLst>
        </pc:picChg>
        <pc:picChg chg="add mod">
          <ac:chgData name="Weifeng Xu" userId="e7aed605-a3dd-4d5a-a692-a87037af107b" providerId="ADAL" clId="{E1DC02F5-E919-4A93-A2D0-6D7A4E94E8EF}" dt="2022-10-06T12:54:58.685" v="1365" actId="1076"/>
          <ac:picMkLst>
            <pc:docMk/>
            <pc:sldMk cId="614827596" sldId="365"/>
            <ac:picMk id="1036" creationId="{4CA66925-C9E4-27C9-80E2-E469DC93EF51}"/>
          </ac:picMkLst>
        </pc:picChg>
        <pc:picChg chg="add mod">
          <ac:chgData name="Weifeng Xu" userId="e7aed605-a3dd-4d5a-a692-a87037af107b" providerId="ADAL" clId="{E1DC02F5-E919-4A93-A2D0-6D7A4E94E8EF}" dt="2022-10-06T12:55:48.658" v="1373" actId="1076"/>
          <ac:picMkLst>
            <pc:docMk/>
            <pc:sldMk cId="614827596" sldId="365"/>
            <ac:picMk id="1038" creationId="{A4CD2615-2B2D-588E-6249-A32D57FD81AE}"/>
          </ac:picMkLst>
        </pc:picChg>
        <pc:picChg chg="add mod">
          <ac:chgData name="Weifeng Xu" userId="e7aed605-a3dd-4d5a-a692-a87037af107b" providerId="ADAL" clId="{E1DC02F5-E919-4A93-A2D0-6D7A4E94E8EF}" dt="2022-10-06T12:55:56.353" v="1376" actId="1076"/>
          <ac:picMkLst>
            <pc:docMk/>
            <pc:sldMk cId="614827596" sldId="365"/>
            <ac:picMk id="1040" creationId="{03529080-5064-9963-14EF-1B27DA88ED20}"/>
          </ac:picMkLst>
        </pc:picChg>
        <pc:inkChg chg="add del mod">
          <ac:chgData name="Weifeng Xu" userId="e7aed605-a3dd-4d5a-a692-a87037af107b" providerId="ADAL" clId="{E1DC02F5-E919-4A93-A2D0-6D7A4E94E8EF}" dt="2022-10-06T12:50:57.334" v="1305" actId="9405"/>
          <ac:inkMkLst>
            <pc:docMk/>
            <pc:sldMk cId="614827596" sldId="365"/>
            <ac:inkMk id="9" creationId="{5595DA88-A9C5-7DF6-35AD-D30ADD6C1862}"/>
          </ac:inkMkLst>
        </pc:inkChg>
        <pc:inkChg chg="add del mod">
          <ac:chgData name="Weifeng Xu" userId="e7aed605-a3dd-4d5a-a692-a87037af107b" providerId="ADAL" clId="{E1DC02F5-E919-4A93-A2D0-6D7A4E94E8EF}" dt="2022-10-06T12:50:56.879" v="1304"/>
          <ac:inkMkLst>
            <pc:docMk/>
            <pc:sldMk cId="614827596" sldId="365"/>
            <ac:inkMk id="10" creationId="{AB6F0139-236A-808A-455F-041848D31DAF}"/>
          </ac:inkMkLst>
        </pc:inkChg>
        <pc:inkChg chg="add del">
          <ac:chgData name="Weifeng Xu" userId="e7aed605-a3dd-4d5a-a692-a87037af107b" providerId="ADAL" clId="{E1DC02F5-E919-4A93-A2D0-6D7A4E94E8EF}" dt="2022-10-06T12:51:06.173" v="1307" actId="9405"/>
          <ac:inkMkLst>
            <pc:docMk/>
            <pc:sldMk cId="614827596" sldId="365"/>
            <ac:inkMk id="12" creationId="{AC465ED5-FE86-AE4E-7A7C-25B7316874DD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3" creationId="{6C5957C1-D2BE-1148-DC60-F166B60B8248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4" creationId="{EC1614A1-2277-ACC8-FF4F-52A3DDB1EB8E}"/>
          </ac:inkMkLst>
        </pc:inkChg>
        <pc:inkChg chg="add del mod">
          <ac:chgData name="Weifeng Xu" userId="e7aed605-a3dd-4d5a-a692-a87037af107b" providerId="ADAL" clId="{E1DC02F5-E919-4A93-A2D0-6D7A4E94E8EF}" dt="2022-10-06T12:51:32.478" v="1316" actId="9405"/>
          <ac:inkMkLst>
            <pc:docMk/>
            <pc:sldMk cId="614827596" sldId="365"/>
            <ac:inkMk id="16" creationId="{B0902C5F-0A61-7A98-625D-48C275ADA91A}"/>
          </ac:inkMkLst>
        </pc:inkChg>
        <pc:inkChg chg="add del mod">
          <ac:chgData name="Weifeng Xu" userId="e7aed605-a3dd-4d5a-a692-a87037af107b" providerId="ADAL" clId="{E1DC02F5-E919-4A93-A2D0-6D7A4E94E8EF}" dt="2022-10-06T12:51:31.863" v="1315"/>
          <ac:inkMkLst>
            <pc:docMk/>
            <pc:sldMk cId="614827596" sldId="365"/>
            <ac:inkMk id="17" creationId="{E871975E-1770-9A1C-EB11-86199A8EF13F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9" creationId="{B40CE8A8-4C2F-5D73-D575-B82C29940621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0" creationId="{41C74CE1-AA80-2608-8517-E80D718FB0C3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2" creationId="{0F8A4ECA-8368-75AF-E808-E7AA80CF6DC4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3" creationId="{6D1DF228-639B-87DC-C5D4-2545DCC1B8DE}"/>
          </ac:inkMkLst>
        </pc:inkChg>
        <pc:inkChg chg="add">
          <ac:chgData name="Weifeng Xu" userId="e7aed605-a3dd-4d5a-a692-a87037af107b" providerId="ADAL" clId="{E1DC02F5-E919-4A93-A2D0-6D7A4E94E8EF}" dt="2022-10-06T12:51:52.766" v="1323" actId="9405"/>
          <ac:inkMkLst>
            <pc:docMk/>
            <pc:sldMk cId="614827596" sldId="365"/>
            <ac:inkMk id="25" creationId="{49A591A0-978F-5347-0739-FFF1CB472CC4}"/>
          </ac:inkMkLst>
        </pc:inkChg>
        <pc:inkChg chg="add">
          <ac:chgData name="Weifeng Xu" userId="e7aed605-a3dd-4d5a-a692-a87037af107b" providerId="ADAL" clId="{E1DC02F5-E919-4A93-A2D0-6D7A4E94E8EF}" dt="2022-10-06T12:51:57.316" v="1324" actId="9405"/>
          <ac:inkMkLst>
            <pc:docMk/>
            <pc:sldMk cId="614827596" sldId="365"/>
            <ac:inkMk id="26" creationId="{A2141EB9-E937-8297-1717-98886F61513C}"/>
          </ac:inkMkLst>
        </pc:inkChg>
        <pc:inkChg chg="add del">
          <ac:chgData name="Weifeng Xu" userId="e7aed605-a3dd-4d5a-a692-a87037af107b" providerId="ADAL" clId="{E1DC02F5-E919-4A93-A2D0-6D7A4E94E8EF}" dt="2022-10-06T12:51:59.462" v="1326" actId="9405"/>
          <ac:inkMkLst>
            <pc:docMk/>
            <pc:sldMk cId="614827596" sldId="365"/>
            <ac:inkMk id="27" creationId="{FC98F612-CA42-36DE-9482-557DE377CDC2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8" creationId="{9D674BF6-FCBC-BC38-5BFC-AC4E81B1BC8B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9" creationId="{76C72A4D-8648-944E-992B-06831401BC13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1" creationId="{53011B55-8B5C-B061-A9D7-D0A8A19DFB76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2" creationId="{9E590E3E-07C6-15B9-7413-F8F4B9D516AF}"/>
          </ac:inkMkLst>
        </pc:inkChg>
        <pc:inkChg chg="add del mod">
          <ac:chgData name="Weifeng Xu" userId="e7aed605-a3dd-4d5a-a692-a87037af107b" providerId="ADAL" clId="{E1DC02F5-E919-4A93-A2D0-6D7A4E94E8EF}" dt="2022-10-06T12:53:17.980" v="1347" actId="9405"/>
          <ac:inkMkLst>
            <pc:docMk/>
            <pc:sldMk cId="614827596" sldId="365"/>
            <ac:inkMk id="34" creationId="{FE21FF46-097E-E270-6E28-10F42961F8BC}"/>
          </ac:inkMkLst>
        </pc:inkChg>
        <pc:inkChg chg="add del mod">
          <ac:chgData name="Weifeng Xu" userId="e7aed605-a3dd-4d5a-a692-a87037af107b" providerId="ADAL" clId="{E1DC02F5-E919-4A93-A2D0-6D7A4E94E8EF}" dt="2022-10-06T12:53:17.317" v="1346"/>
          <ac:inkMkLst>
            <pc:docMk/>
            <pc:sldMk cId="614827596" sldId="365"/>
            <ac:inkMk id="35" creationId="{0D30E437-F353-7DB3-7F71-17962F815F9A}"/>
          </ac:inkMkLst>
        </pc:inkChg>
        <pc:inkChg chg="add del mod">
          <ac:chgData name="Weifeng Xu" userId="e7aed605-a3dd-4d5a-a692-a87037af107b" providerId="ADAL" clId="{E1DC02F5-E919-4A93-A2D0-6D7A4E94E8EF}" dt="2022-10-06T12:53:16.996" v="1344"/>
          <ac:inkMkLst>
            <pc:docMk/>
            <pc:sldMk cId="614827596" sldId="365"/>
            <ac:inkMk id="37" creationId="{F906A1C7-AE7B-41AB-E976-30A5297EDC8F}"/>
          </ac:inkMkLst>
        </pc:inkChg>
        <pc:inkChg chg="add del mod">
          <ac:chgData name="Weifeng Xu" userId="e7aed605-a3dd-4d5a-a692-a87037af107b" providerId="ADAL" clId="{E1DC02F5-E919-4A93-A2D0-6D7A4E94E8EF}" dt="2022-10-06T12:53:16.413" v="1342"/>
          <ac:inkMkLst>
            <pc:docMk/>
            <pc:sldMk cId="614827596" sldId="365"/>
            <ac:inkMk id="39" creationId="{9FE527F2-1C1E-8BA8-EC28-F5BE3CCDF9AA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2" creationId="{D34BA065-B9D7-D9F4-C6C4-19D2BDC2255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3" creationId="{ABC99D72-F7AF-5633-DC58-A80F85EE3336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4" creationId="{D7B8EF13-931D-C930-D032-BD4F105CCD4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5" creationId="{9271AC79-BA62-5993-1E52-9400813E728D}"/>
          </ac:inkMkLst>
        </pc:inkChg>
      </pc:sldChg>
      <pc:sldChg chg="addSp delSp modSp new mod modClrScheme chgLayout modNotesTx">
        <pc:chgData name="Weifeng Xu" userId="e7aed605-a3dd-4d5a-a692-a87037af107b" providerId="ADAL" clId="{E1DC02F5-E919-4A93-A2D0-6D7A4E94E8EF}" dt="2023-02-24T15:16:35.230" v="1679"/>
        <pc:sldMkLst>
          <pc:docMk/>
          <pc:sldMk cId="260622771" sldId="366"/>
        </pc:sldMkLst>
        <pc:spChg chg="del mod ord">
          <ac:chgData name="Weifeng Xu" userId="e7aed605-a3dd-4d5a-a692-a87037af107b" providerId="ADAL" clId="{E1DC02F5-E919-4A93-A2D0-6D7A4E94E8EF}" dt="2023-02-24T14:58:42.105" v="1400" actId="700"/>
          <ac:spMkLst>
            <pc:docMk/>
            <pc:sldMk cId="260622771" sldId="366"/>
            <ac:spMk id="2" creationId="{803527C1-2877-E128-78DD-937F45E4BF9D}"/>
          </ac:spMkLst>
        </pc:spChg>
        <pc:spChg chg="add mod ord">
          <ac:chgData name="Weifeng Xu" userId="e7aed605-a3dd-4d5a-a692-a87037af107b" providerId="ADAL" clId="{E1DC02F5-E919-4A93-A2D0-6D7A4E94E8EF}" dt="2023-02-24T14:59:19.428" v="1469" actId="20577"/>
          <ac:spMkLst>
            <pc:docMk/>
            <pc:sldMk cId="260622771" sldId="366"/>
            <ac:spMk id="3" creationId="{5FD77894-4F76-4758-B448-DF4C796BECC4}"/>
          </ac:spMkLst>
        </pc:spChg>
        <pc:spChg chg="add mod ord">
          <ac:chgData name="Weifeng Xu" userId="e7aed605-a3dd-4d5a-a692-a87037af107b" providerId="ADAL" clId="{E1DC02F5-E919-4A93-A2D0-6D7A4E94E8EF}" dt="2023-02-24T14:58:42.105" v="1400" actId="700"/>
          <ac:spMkLst>
            <pc:docMk/>
            <pc:sldMk cId="260622771" sldId="366"/>
            <ac:spMk id="4" creationId="{022FF31E-4885-897B-9C43-2FED0212DB95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3-02-24T15:02:44.072" v="1526" actId="11529"/>
        <pc:sldMkLst>
          <pc:docMk/>
          <pc:sldMk cId="2870197608" sldId="367"/>
        </pc:sldMkLst>
        <pc:spChg chg="del">
          <ac:chgData name="Weifeng Xu" userId="e7aed605-a3dd-4d5a-a692-a87037af107b" providerId="ADAL" clId="{E1DC02F5-E919-4A93-A2D0-6D7A4E94E8EF}" dt="2023-02-24T15:01:13.941" v="1471" actId="700"/>
          <ac:spMkLst>
            <pc:docMk/>
            <pc:sldMk cId="2870197608" sldId="367"/>
            <ac:spMk id="2" creationId="{9B95508E-25C9-1E1E-CF64-295C3D07B469}"/>
          </ac:spMkLst>
        </pc:spChg>
        <pc:spChg chg="del">
          <ac:chgData name="Weifeng Xu" userId="e7aed605-a3dd-4d5a-a692-a87037af107b" providerId="ADAL" clId="{E1DC02F5-E919-4A93-A2D0-6D7A4E94E8EF}" dt="2023-02-24T15:01:13.941" v="1471" actId="700"/>
          <ac:spMkLst>
            <pc:docMk/>
            <pc:sldMk cId="2870197608" sldId="367"/>
            <ac:spMk id="3" creationId="{B0268BB8-FF98-A329-B14C-FF91E1F03A02}"/>
          </ac:spMkLst>
        </pc:spChg>
        <pc:spChg chg="add mod">
          <ac:chgData name="Weifeng Xu" userId="e7aed605-a3dd-4d5a-a692-a87037af107b" providerId="ADAL" clId="{E1DC02F5-E919-4A93-A2D0-6D7A4E94E8EF}" dt="2023-02-24T15:02:39.134" v="1525" actId="1076"/>
          <ac:spMkLst>
            <pc:docMk/>
            <pc:sldMk cId="2870197608" sldId="367"/>
            <ac:spMk id="6" creationId="{73EFEEEF-5570-E984-6885-9FD670A5EAD7}"/>
          </ac:spMkLst>
        </pc:spChg>
        <pc:spChg chg="add mod ord">
          <ac:chgData name="Weifeng Xu" userId="e7aed605-a3dd-4d5a-a692-a87037af107b" providerId="ADAL" clId="{E1DC02F5-E919-4A93-A2D0-6D7A4E94E8EF}" dt="2023-02-24T15:02:28.281" v="1523" actId="20577"/>
          <ac:spMkLst>
            <pc:docMk/>
            <pc:sldMk cId="2870197608" sldId="367"/>
            <ac:spMk id="7" creationId="{78D0304C-70BF-7A4A-C792-459553161B57}"/>
          </ac:spMkLst>
        </pc:spChg>
        <pc:picChg chg="add mod">
          <ac:chgData name="Weifeng Xu" userId="e7aed605-a3dd-4d5a-a692-a87037af107b" providerId="ADAL" clId="{E1DC02F5-E919-4A93-A2D0-6D7A4E94E8EF}" dt="2023-02-24T15:02:30.865" v="1524" actId="1076"/>
          <ac:picMkLst>
            <pc:docMk/>
            <pc:sldMk cId="2870197608" sldId="367"/>
            <ac:picMk id="5" creationId="{D6CFA696-18AA-D77B-D9C7-3B947520639D}"/>
          </ac:picMkLst>
        </pc:picChg>
        <pc:cxnChg chg="add">
          <ac:chgData name="Weifeng Xu" userId="e7aed605-a3dd-4d5a-a692-a87037af107b" providerId="ADAL" clId="{E1DC02F5-E919-4A93-A2D0-6D7A4E94E8EF}" dt="2023-02-24T15:02:44.072" v="1526" actId="11529"/>
          <ac:cxnSpMkLst>
            <pc:docMk/>
            <pc:sldMk cId="2870197608" sldId="367"/>
            <ac:cxnSpMk id="9" creationId="{DEA2A5CB-A315-2FCC-E29B-1B3741A32173}"/>
          </ac:cxnSpMkLst>
        </pc:cxnChg>
      </pc:sldChg>
      <pc:sldChg chg="addSp delSp modSp new mod modClrScheme chgLayout">
        <pc:chgData name="Weifeng Xu" userId="e7aed605-a3dd-4d5a-a692-a87037af107b" providerId="ADAL" clId="{E1DC02F5-E919-4A93-A2D0-6D7A4E94E8EF}" dt="2023-02-24T15:07:39.062" v="1536" actId="21"/>
        <pc:sldMkLst>
          <pc:docMk/>
          <pc:sldMk cId="1839003812" sldId="368"/>
        </pc:sldMkLst>
        <pc:spChg chg="del">
          <ac:chgData name="Weifeng Xu" userId="e7aed605-a3dd-4d5a-a692-a87037af107b" providerId="ADAL" clId="{E1DC02F5-E919-4A93-A2D0-6D7A4E94E8EF}" dt="2023-02-24T15:03:49.277" v="1529" actId="700"/>
          <ac:spMkLst>
            <pc:docMk/>
            <pc:sldMk cId="1839003812" sldId="368"/>
            <ac:spMk id="2" creationId="{C5F1E598-61E4-78D1-2AA3-B28275ECCDE7}"/>
          </ac:spMkLst>
        </pc:spChg>
        <pc:picChg chg="add mod">
          <ac:chgData name="Weifeng Xu" userId="e7aed605-a3dd-4d5a-a692-a87037af107b" providerId="ADAL" clId="{E1DC02F5-E919-4A93-A2D0-6D7A4E94E8EF}" dt="2023-02-24T15:03:52.554" v="1532" actId="1076"/>
          <ac:picMkLst>
            <pc:docMk/>
            <pc:sldMk cId="1839003812" sldId="368"/>
            <ac:picMk id="4" creationId="{8FCB7CE1-CFCF-5074-796A-E9B49B0527B3}"/>
          </ac:picMkLst>
        </pc:picChg>
        <pc:picChg chg="add del mod">
          <ac:chgData name="Weifeng Xu" userId="e7aed605-a3dd-4d5a-a692-a87037af107b" providerId="ADAL" clId="{E1DC02F5-E919-4A93-A2D0-6D7A4E94E8EF}" dt="2023-02-24T15:07:39.062" v="1536" actId="21"/>
          <ac:picMkLst>
            <pc:docMk/>
            <pc:sldMk cId="1839003812" sldId="368"/>
            <ac:picMk id="6" creationId="{B8A2FA09-55E2-397D-7F72-09D502CDDEC7}"/>
          </ac:picMkLst>
        </pc:picChg>
      </pc:sldChg>
      <pc:sldChg chg="new">
        <pc:chgData name="Weifeng Xu" userId="e7aed605-a3dd-4d5a-a692-a87037af107b" providerId="ADAL" clId="{E1DC02F5-E919-4A93-A2D0-6D7A4E94E8EF}" dt="2023-02-24T15:06:01.543" v="1535" actId="680"/>
        <pc:sldMkLst>
          <pc:docMk/>
          <pc:sldMk cId="1757214868" sldId="369"/>
        </pc:sldMkLst>
      </pc:sldChg>
      <pc:sldChg chg="addSp modSp new mod">
        <pc:chgData name="Weifeng Xu" userId="e7aed605-a3dd-4d5a-a692-a87037af107b" providerId="ADAL" clId="{E1DC02F5-E919-4A93-A2D0-6D7A4E94E8EF}" dt="2023-02-24T15:15:30.716" v="1674" actId="20577"/>
        <pc:sldMkLst>
          <pc:docMk/>
          <pc:sldMk cId="3047968691" sldId="370"/>
        </pc:sldMkLst>
        <pc:spChg chg="add mod">
          <ac:chgData name="Weifeng Xu" userId="e7aed605-a3dd-4d5a-a692-a87037af107b" providerId="ADAL" clId="{E1DC02F5-E919-4A93-A2D0-6D7A4E94E8EF}" dt="2023-02-24T15:15:30.716" v="1674" actId="20577"/>
          <ac:spMkLst>
            <pc:docMk/>
            <pc:sldMk cId="3047968691" sldId="370"/>
            <ac:spMk id="5" creationId="{FD8E4949-817A-B1A1-4972-60BE65D55FF1}"/>
          </ac:spMkLst>
        </pc:spChg>
        <pc:picChg chg="add mod">
          <ac:chgData name="Weifeng Xu" userId="e7aed605-a3dd-4d5a-a692-a87037af107b" providerId="ADAL" clId="{E1DC02F5-E919-4A93-A2D0-6D7A4E94E8EF}" dt="2023-02-24T15:10:30.801" v="1551" actId="1076"/>
          <ac:picMkLst>
            <pc:docMk/>
            <pc:sldMk cId="3047968691" sldId="370"/>
            <ac:picMk id="2" creationId="{CCC40C29-AC97-F9FE-6B3A-322FD0A0914E}"/>
          </ac:picMkLst>
        </pc:picChg>
        <pc:picChg chg="add mod">
          <ac:chgData name="Weifeng Xu" userId="e7aed605-a3dd-4d5a-a692-a87037af107b" providerId="ADAL" clId="{E1DC02F5-E919-4A93-A2D0-6D7A4E94E8EF}" dt="2023-02-24T15:10:30.801" v="1551" actId="1076"/>
          <ac:picMkLst>
            <pc:docMk/>
            <pc:sldMk cId="3047968691" sldId="370"/>
            <ac:picMk id="4" creationId="{E3FACD27-3689-C653-D43A-3F5D2FED1E57}"/>
          </ac:picMkLst>
        </pc:picChg>
      </pc:sldChg>
      <pc:sldChg chg="addSp modSp new mod modClrScheme chgLayout">
        <pc:chgData name="Weifeng Xu" userId="e7aed605-a3dd-4d5a-a692-a87037af107b" providerId="ADAL" clId="{E1DC02F5-E919-4A93-A2D0-6D7A4E94E8EF}" dt="2023-03-07T01:01:37.547" v="1830" actId="20577"/>
        <pc:sldMkLst>
          <pc:docMk/>
          <pc:sldMk cId="2158831621" sldId="371"/>
        </pc:sldMkLst>
        <pc:spChg chg="add mod">
          <ac:chgData name="Weifeng Xu" userId="e7aed605-a3dd-4d5a-a692-a87037af107b" providerId="ADAL" clId="{E1DC02F5-E919-4A93-A2D0-6D7A4E94E8EF}" dt="2023-02-24T15:18:06.073" v="1707" actId="20577"/>
          <ac:spMkLst>
            <pc:docMk/>
            <pc:sldMk cId="2158831621" sldId="371"/>
            <ac:spMk id="2" creationId="{2A1079AF-C9E0-7DD0-2227-142353AC9DF2}"/>
          </ac:spMkLst>
        </pc:spChg>
        <pc:spChg chg="add mod">
          <ac:chgData name="Weifeng Xu" userId="e7aed605-a3dd-4d5a-a692-a87037af107b" providerId="ADAL" clId="{E1DC02F5-E919-4A93-A2D0-6D7A4E94E8EF}" dt="2023-03-07T01:01:37.547" v="1830" actId="20577"/>
          <ac:spMkLst>
            <pc:docMk/>
            <pc:sldMk cId="2158831621" sldId="371"/>
            <ac:spMk id="3" creationId="{1585873E-113A-3FDE-5040-81EE9AF144C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4574 24575,'1'-18'0,"1"0"0,0 0 0,2 0 0,0 1 0,9-26 0,-5 18 0,-1-2 0,-1 7 0,0 0 0,1 0 0,18-34 0,22-46 0,-24 58 0,2 2 0,45-56 0,-59 82 0,-1-1 0,11-19 0,-12 18 0,1 0 0,13-16 0,-17 25 0,-1-1 0,0 0 0,-1 0 0,6-13 0,-6 12 0,0 1 0,0 0 0,1-1 0,9-10 0,11-9 0,-15 17 0,0 1 0,-1-1 0,0-1 0,-1 1 0,7-16 0,-6 12 0,1 0 0,0 0 0,20-22 0,-16 20 0,22-33 0,6-6 0,-13 18 0,-21 25 0,0-1 0,-1 0 0,8-24 0,-9 23 0,0 0 0,1 0 0,13-21 0,12-6 0,48-48 0,-49 58 0,-2-1 0,42-63 0,-61 80 0,50-75 0,-52 82 0,0-1 0,0 1 0,1 0 0,1 1 0,-1 0 0,20-11 0,-13 7 0,1-1 0,-2 0 0,0-2 0,17-20 0,-30 33 0,103-133 0,112-106 0,-194 218 0,-16 17 0,-1-1 0,1 1 0,-1-2 0,-1 1 0,1 0 0,-1-1 0,5-11 0,-7 13 0,1 1 0,-1-1 0,1 1 0,0 0 0,1 1 0,-1-1 0,1 1 0,9-8 0,15-14 0,7-10 0,53-43 0,-50 47 0,48-51 0,-76 73 0,0 1 0,0 0 0,1 0 0,0 1 0,1 1 0,18-9 0,-14 7 0,1-1 0,24-18 0,48-34 0,-75 52 0,-8 5 0,-1 0 0,0 0 0,-1 0 0,6-8 0,-6 8 0,0 0 0,0 0 0,0 0 0,1 0 0,8-5 0,52-36 0,-54 37 0,0 0 0,0 0 0,1 1 0,0 1 0,0 0 0,1 1 0,21-8 0,-28 12 0,-1-1 0,1 0 0,-1 0 0,0-1 0,0 1 0,-1-1 0,1-1 0,-1 1 0,1-1 0,-2 0 0,1 0 0,7-11 0,-5 7 0,0 1 0,1 0 0,0 0 0,11-7 0,13-7 0,59-37 0,-65 43 0,30-24 0,-38 26 0,0 1 0,0 1 0,40-20 0,-27 17 0,-1-1 0,41-30 0,-29 19 0,-8 10 0,-28 14 0,-1 1 0,0 0 0,1-1 0,-1 0 0,0 0 0,0-1 0,-1 1 0,6-6 0,0-3 0,1 1 0,0 0 0,1 0 0,0 1 0,0 1 0,1 0 0,28-15 0,-3 6 0,13-4 0,66-21 0,-96 33 0,31-20 0,16-8 0,-36 25 0,7-4 0,73-41 0,-78 40 0,1 1 0,1 1 0,62-18 0,4-2 0,-88 31 0,-1 1 0,1 1 0,16-2 0,34-9 0,31-13 10,21-8-170,136-44-565,-149 49 697,6-1 28,124-41 0,-203 64 0,1 1 0,-1 1 0,52-3 0,-41 5 0,58-12 0,-2-9 0,-20 4 0,80-11 0,-143 30 0,202-34-10,23-1-1034,-74 15 999,8 5 45,-113 14 0,65-12 0,-67 7 0,88-2 0,-74 7 0,25-7 24,28-1-439,1143 10 258,-577 3-461,-527 9 618,-14 0 0,140 14 0,-130-8 0,50 5-147,-114-10 147,161 42 0,-234-49 0,108 22 0,-67-15 0,78 24 0,-102-25-36,1-2 1,57 6-1,-63-10 28,22 0 8,-40-5 0,0 2 0,0 0 0,-1 1 0,22 6 0,113 34 591,-99-31-228,-2 3-1,0 2 1,68 32-1,-67-25-362,85 27 0,25 12 0,-133-52 0,0 0 0,42 8 0,-41-12 0,0 2 0,44 18 0,143 69 0,-166-73 158,50 31 0,-57-29 17,73 30 0,-88-42-117,0 0 0,-1 2 0,46 33 0,51 23 472,-10-8-569,-73-34 39,-22-15 0,1-1 0,0-1 0,39 18 0,-24-15 0,0 1 0,-1 2 0,-1 2 0,-1 0 0,57 50 0,-53-42 0,44 25 0,-21-15 0,-15-11 0,-28-17 0,0 0 0,30 25 0,92 84 0,-38-36 0,140 113 0,-214-174 0,42 45 0,13 11 0,-29-41 0,-35-26 0,-1 1 0,26 24 0,32 29 0,-52-48 0,-1 2 0,0 1 0,21 27 0,-11-12 0,1-1 0,56 45 0,-62-56 0,-13-12 0,-1 0 0,0 1 0,-1 0 0,-1 1 0,0 0 0,0 1 0,-2 0 0,1 0 0,-2 1 0,9 23 0,-10-25 0,0 0 0,1-1 0,1 1 0,0-2 0,1 1 0,0-1 0,16 15 0,18 25 0,3 15 0,-26-36 0,48 56 0,-59-77 0,2 2 0,1 1 0,-2 0 0,0 1 0,-1 0 0,14 25 0,28 58 0,-48-90-195,-1 0 0,1-1 0,0 0 0,1 1 0,-1-1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8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00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24575,'0'19'0,"-1"1"0,-1-1 0,-8 36 0,4-19 0,2 1 0,1 0 0,2 0 0,4 42 0,-1 7 0,-2 295 0,5-337 0,-3-38 0,-1 0 0,0 0 0,-1 1 0,1-1 0,-1 0 0,-1 8 0,0-11 0,0 0 0,0 0 0,0-1 0,0 1 0,0 0 0,-1-1 0,1 1 0,-1-1 0,0 1 0,0-1 0,0 0 0,0 0 0,0 0 0,0 0 0,0 0 0,-1 0 0,-3 2 0,-12 6 0,-40 17 0,42-21 0,1 1 0,0 1 0,0 0 0,-18 13 0,24-15 34,0 0-1,-1 0 1,-15 6-1,-18 10-1532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0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24575,'2'14'0,"1"0"0,0-1 0,1 1 0,0 0 0,1-1 0,0 0 0,1 0 0,12 18 0,47 98 0,-2-25 0,33 30 0,-46-51 0,-8 2 0,-11-34 0,2-1 0,3-2 0,58 62 0,19 22 0,-80-91 0,-27-33 0,0 0 0,0 0 0,1-1 0,13 12 0,-9-9 0,0 0 0,-1 1 0,15 19 0,14 15 0,14 4 0,104 76 0,-120-99 0,17 12 0,70 37 0,-60-33 0,-49-32 0,0 0 0,0 0 0,23 9 0,30 15 0,-50-24 0,0-1 0,0 0 0,29 8 0,-35-13 0,0 1 0,-1 0 0,1 0 0,-1 1 0,-1 1 0,20 15 0,1 0 0,-19-15 0,1 0 0,0-1 0,0-1 0,1 0 0,22 5 0,-20-6 0,0 1 0,0 0 0,24 13 0,6 4 0,1-1 0,65 18 0,4 2 0,-92-32 0,1-1 0,1-1 0,-1-1 0,41 4 0,-29-4 0,0 2 0,0 1 0,60 25 0,34 9 0,-90-33 0,66 6 0,-73-10 0,-1 1 0,47 15 0,6 2 0,-4 3 0,-15-5 0,-20-11 0,68 6 0,-66-10 0,1-2 0,-26-3 0,1 2 0,47 12 0,-50-11 0,0 0 0,1-2 0,-1 0 0,0-2 0,32-1 0,33 3 0,20 16 0,61 4 0,-105-14 0,-35-4 0,51 3 0,33 2 0,-6 0 0,-75-8 0,33 7 0,-34-4 0,42 1 0,-43-5 0,40 8 0,24 1 0,-76-9 0,8-1 0,0 1 0,-1 1 0,29 7 0,43 5 0,-41-7 0,-9-2 0,1-2 0,53-4 0,55 2 0,-85 10 0,-45-7 0,49 4 0,-39-8 0,0 2 0,43 8 0,-24-4 0,-1-1 0,107-6 0,-59-1 0,1436 2 0,-1514-1 0,46-9 0,-44 6 0,36-3 0,16 8 0,-45 0 0,0-1 0,-1-1 0,44-8 0,-29 2 0,1 2 0,-1 3 0,63 3 0,41-2 0,-62-9 0,-51 5 0,41-1 0,-8 6 0,-4 1 0,115-14 0,-1-9 0,28 2 0,-155 11 0,-10 1 0,0 2 0,56-1 0,-69 5 0,1-1 0,0-1 0,30-9 0,-29 6 0,0 1 0,47-2 0,-49 6 0,33-6 0,-35 3 0,41-1 0,96-8 0,-97 6 0,-41 4 0,47-13 0,15-3 0,59-2 0,-130 19 0,-1-1 0,25-8 0,25-6 0,97-18 0,-27 5 0,11 7 0,-132 22 0,-1-2 0,1 0 0,21-9 0,32-8 0,140-18-551,1 1 546,-140 25-83,152-34-375,-63 10 667,-36 6 102,263-50 291,-267 50-719,-74 17 19,80-12 1,19 5 429,-114 16-327,-1-1 0,44-16 0,31-7 0,-73 21 0,0-1 0,35-15 0,-36 12 0,0 1 0,40-8 0,-28 9 0,62-23 0,-60 17 0,49-10 0,-56 17 0,56-24 0,-64 21 0,-6 4 0,-1 1 0,1 1 0,1 1 0,32-3 0,-41 4 0,1 0 0,0-1 0,-1 0 0,0-1 0,0-1 0,-1 0 0,21-14 0,34-16 0,79-24 0,-103 37 0,-38 19 0,1 1 0,0-1 0,1 1 0,-1 1 0,16-5 0,10-2 0,0-2 0,-1-1 0,41-21 0,-25 10 0,-37 19 0,-1 2 0,1-1 0,13-2 0,26-7 0,112-59 0,-58 29 0,-82 33 0,-13 6 0,0 0 0,-1-1 0,1 0 0,-1-1 0,0 0 0,14-12 0,-7 6 0,0 0 0,1 0 0,1 2 0,0 0 0,0 1 0,24-8 0,-23 9 0,51-17 0,-54 21 0,0-1 0,-1-1 0,0 0 0,0-1 0,-1-1 0,0 0 0,22-17 0,-16 10 0,0 1 0,35-19 0,-5 4 0,113-62 0,-135 76 0,81-32 0,-51 28 0,7-2 0,-29 7 0,-26 11 0,-1-1 0,1 0 0,0 0 0,-1-1 0,0-1 0,0 1 0,-1-1 0,0-1 0,11-10 0,-12 10-170,0 1-1,1 0 0,0 0 1,-1 1-1,2 0 0,-1 0 1,15-6-1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2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24575,'45'17'0,"22"6"0,77 21 0,-135-41 0,0 0 0,0 1 0,0 0 0,-1 0 0,1 1 0,-1 0 0,12 10 0,-11-8 0,0-1 0,0 0 0,1 0 0,0-1 0,12 5 0,106 32 0,-125-41 0,-1 0 0,1 0 0,-1 0 0,0 1 0,1-1 0,-1 1 0,0 0 0,0 0 0,0 0 0,0 0 0,0 0 0,0 0 0,-1 0 0,1 0 0,-1 1 0,1-1 0,-1 1 0,0-1 0,0 1 0,0 0 0,0-1 0,-1 1 0,1 0 0,0 5 0,0 8 0,0 0 0,-1 0 0,-3 21 0,1-7 0,2-8 0,0-1 0,-2 1 0,-1 0 0,-1-1 0,0 0 0,-13 33 0,12-39 0,2-1 0,-1 1 0,2 0 0,-2 24 0,-5 28 0,3-32-1365,5-18-5461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9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24575,'1082'0'0,"-1038"2"0,0 2 0,48 11 0,-50-7 0,1-1 0,55 0 0,-51-6 0,72 13 0,156 26 0,-84-19 0,-156-17 0,0-1 0,64-3 0,28 1 0,-58 9 0,-43-5 0,47 2 0,51-10 0,91 5 0,-144 8 0,-45-5 0,47 2 0,-42-7 0,-5-1 0,1 2 0,-1 0 0,42 9 0,-32-4 0,0-2 0,0-1 0,1-2 0,41-4 0,8 1 0,-37 1 0,0 0 0,0 2 0,79 12 0,-77-6 0,1-3 0,0-1 0,53-6 0,-5 1 0,-71 3 0,48 9 0,-47-5 0,45 2 0,-40-6 0,36 8 0,-37-4 0,39 1 0,-46-5 0,40 8 0,-40-5 0,41 3 0,-23-7 0,75 11 0,-50-3 0,1-3 0,97-7 0,-49 0 0,2633 2 0,-2728 1 0,46 8 0,-44-4 0,36 1 0,91-5 0,163 10 0,-244-5-251,88-5 0,38 1-143,-115 8 394,-42-4 0,45 1 0,-32-8 0,-11 1 0,1 1 0,69 10 0,-61 0 0,1-3 0,96 3 0,232-11 896,-356 1-896,46 9 0,-46-6 0,44 3 0,-57-7 0,62 0 0,77 11 0,37 15 0,-105-20 0,-50-4 0,40 7 0,-32-3 0,1-3 0,-1-1 0,56-4 0,64 2 0,-91 10 0,-44-5 0,47 2 0,11-9 0,64 3 0,-91 9 0,-41-6 0,-1-1 0,24 1 0,521-2 0,-272-4 0,156 2 0,-428 1 0,0 0 0,27 7 0,-25-4 0,-1-1 0,20 1 0,63-4 0,-53-1 0,-1 2 0,79 11 0,-89-7 0,-1-1 0,43-2 0,-43-2 0,1 2 0,41 6 0,-49-3 0,36 0 0,-39-4 0,0 1 0,32 7 0,-22-3 0,1-2 0,0-1 0,0-2 0,45-4 0,4 1 0,-61 3 0,47 9 0,-46-6 0,44 3 0,-51-6 0,0 1 0,22 5 0,-21-3 0,35 2 0,16-6 0,-40-1 0,0 2 0,0 0 0,52 10 0,163 54 0,-180-53 0,81 6 0,-90-8 0,-39-6 0,0-2 0,20 2 0,-5-4-28,-21-1-239,0 1-1,0 0 1,0 1-1,15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0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1 24575,'2'6'0,"0"-1"0,0 1 0,1 0 0,0-1 0,0 0 0,0 1 0,5 5 0,-6-8 0,26 34 0,-17-23 0,-1 0 0,13 23 0,-18-28 0,0-1 0,1-1 0,0 1 0,11 11 0,-12-15 0,0 2 0,0-1 0,0 0 0,-1 1 0,0 0 0,0 0 0,0 0 0,-1 0 0,0 1 0,3 9 0,-2-1 0,0 0 0,1 0 0,1 0 0,0-1 0,1 0 0,12 17 0,-17-27 0,-1-1 0,1 0 0,0 1 0,-1-1 0,0 1 0,1 0 0,-2-1 0,1 1 0,0 0 0,-1 0 0,1-1 0,-1 1 0,0 0 0,-1 0 0,1 0 0,0-1 0,-1 1 0,0 0 0,0-1 0,0 1 0,-1 0 0,1-1 0,-1 1 0,0-1 0,0 0 0,-3 5 0,-6 6 0,-1 1 0,-1-2 0,0 0 0,-20 15 0,4-2 0,4-2 0,1 1 0,-37 50 0,56-69 0,-1 0 0,0 0 0,0-1 0,0 0 0,0 0 0,-1 0 0,0-1 0,-9 5 0,8-5 0,0 0 0,1 1 0,0 0 0,0 0 0,0 1 0,0 0 0,-6 7 0,4-1-341,-1 0 0,-1-1-1,-12 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2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7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5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http://www.asrdata.com/forensic-software/smart-for-linux/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there are any errors, the above command will fail. If you give the parameter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“conv=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noerror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then it will continue to copy if there are read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4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dd if=/dev/sda5 of=backup.dd status=progress</a:t>
            </a:r>
          </a:p>
          <a:p>
            <a:r>
              <a:rPr lang="en-GB" dirty="0" err="1"/>
              <a:t>nc</a:t>
            </a:r>
            <a:r>
              <a:rPr lang="en-GB" dirty="0"/>
              <a:t> –</a:t>
            </a:r>
            <a:r>
              <a:rPr lang="en-GB" dirty="0" err="1"/>
              <a:t>lp</a:t>
            </a:r>
            <a:r>
              <a:rPr lang="en-GB"/>
              <a:t> 8080</a:t>
            </a:r>
          </a:p>
          <a:p>
            <a:r>
              <a:rPr lang="en-GB" dirty="0" err="1"/>
              <a:t>sudo</a:t>
            </a:r>
            <a:r>
              <a:rPr lang="en-GB" dirty="0"/>
              <a:t> dd if=/dev/sda5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r>
              <a:rPr lang="en-GB" dirty="0"/>
              <a:t>md5sum 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https://www.youtube.com/watch?v=ULSFaGmIaUo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https://www.youtube.com/watch?v=zdkl16oAS1k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chrysocome.net/downloads/dd-0.5.zi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26" Type="http://schemas.openxmlformats.org/officeDocument/2006/relationships/image" Target="../media/image43.png"/><Relationship Id="rId3" Type="http://schemas.openxmlformats.org/officeDocument/2006/relationships/image" Target="../media/image32.gif"/><Relationship Id="rId21" Type="http://schemas.openxmlformats.org/officeDocument/2006/relationships/customXml" Target="../ink/ink10.xml"/><Relationship Id="rId7" Type="http://schemas.openxmlformats.org/officeDocument/2006/relationships/image" Target="../media/image34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customXml" Target="../ink/ink12.xml"/><Relationship Id="rId33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20" Type="http://schemas.openxmlformats.org/officeDocument/2006/relationships/image" Target="../media/image4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6.png"/><Relationship Id="rId24" Type="http://schemas.openxmlformats.org/officeDocument/2006/relationships/image" Target="../media/image42.png"/><Relationship Id="rId32" Type="http://schemas.openxmlformats.org/officeDocument/2006/relationships/image" Target="../media/image45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4" Type="http://schemas.openxmlformats.org/officeDocument/2006/relationships/customXml" Target="../ink/ink6.xml"/><Relationship Id="rId22" Type="http://schemas.openxmlformats.org/officeDocument/2006/relationships/image" Target="../media/image41.png"/><Relationship Id="rId27" Type="http://schemas.openxmlformats.org/officeDocument/2006/relationships/customXml" Target="../ink/ink13.xml"/><Relationship Id="rId30" Type="http://schemas.openxmlformats.org/officeDocument/2006/relationships/customXml" Target="../ink/ink16.xml"/><Relationship Id="rId8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Acquiring a USB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2" y="1078860"/>
            <a:ext cx="5004649" cy="4508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09" y="1078860"/>
            <a:ext cx="6224409" cy="4508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5623D-799D-DF74-626B-29239197721D}"/>
              </a:ext>
            </a:extLst>
          </p:cNvPr>
          <p:cNvSpPr txBox="1"/>
          <p:nvPr/>
        </p:nvSpPr>
        <p:spPr>
          <a:xfrm>
            <a:off x="7620000" y="2123777"/>
            <a:ext cx="3177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 created with an imaging tool called 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7030A0"/>
                </a:solidFill>
              </a:rPr>
              <a:t>SMARTLinux</a:t>
            </a:r>
            <a:r>
              <a:rPr lang="en-GB" sz="1400" dirty="0">
                <a:solidFill>
                  <a:srgbClr val="7030A0"/>
                </a:solidFill>
              </a:rPr>
              <a:t> has been customized and designed for Data Forensics. http://www.asrdata.com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EnCase image file format used by EnCase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Advanced Forensics Format (AFF), an open file format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38767-EC46-EB22-19A3-5C808840586B}"/>
              </a:ext>
            </a:extLst>
          </p:cNvPr>
          <p:cNvCxnSpPr/>
          <p:nvPr/>
        </p:nvCxnSpPr>
        <p:spPr>
          <a:xfrm flipH="1">
            <a:off x="7056120" y="2636520"/>
            <a:ext cx="56388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F9A1A-5931-1B78-FB07-2E5721C076D7}"/>
              </a:ext>
            </a:extLst>
          </p:cNvPr>
          <p:cNvCxnSpPr/>
          <p:nvPr/>
        </p:nvCxnSpPr>
        <p:spPr>
          <a:xfrm flipH="1">
            <a:off x="6850380" y="3258354"/>
            <a:ext cx="66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9F5E6-8F36-1BDC-BA44-FBBAE9877B42}"/>
              </a:ext>
            </a:extLst>
          </p:cNvPr>
          <p:cNvCxnSpPr/>
          <p:nvPr/>
        </p:nvCxnSpPr>
        <p:spPr>
          <a:xfrm flipH="1">
            <a:off x="6812280" y="371856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C441D-165E-EC75-D324-5B53A86E8210}"/>
              </a:ext>
            </a:extLst>
          </p:cNvPr>
          <p:cNvCxnSpPr/>
          <p:nvPr/>
        </p:nvCxnSpPr>
        <p:spPr>
          <a:xfrm flipH="1">
            <a:off x="7265968" y="226314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83" y="1116037"/>
            <a:ext cx="6004632" cy="4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50" y="641798"/>
            <a:ext cx="9276748" cy="5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2" y="1234903"/>
            <a:ext cx="5576079" cy="408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1" y="783991"/>
            <a:ext cx="5525271" cy="49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4" y="1342823"/>
            <a:ext cx="51435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86" y="1094463"/>
            <a:ext cx="6481277" cy="43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6" y="2411949"/>
            <a:ext cx="8230748" cy="1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747D-1BC8-47E8-B050-54475B0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(Windows version of 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0191-A8F3-4FF5-B489-0CA6106C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Download dd utility:</a:t>
            </a:r>
          </a:p>
          <a:p>
            <a:pPr lvl="1"/>
            <a:r>
              <a:rPr lang="en-GB" dirty="0">
                <a:hlinkClick r:id="rId2"/>
              </a:rPr>
              <a:t>http://www.chrysocome.net/downloads/dd-0.5.zip</a:t>
            </a:r>
            <a:endParaRPr lang="en-GB" dirty="0"/>
          </a:p>
          <a:p>
            <a:r>
              <a:rPr lang="en-GB" dirty="0"/>
              <a:t>Unzip it and make a copy on your Desktop</a:t>
            </a:r>
          </a:p>
          <a:p>
            <a:r>
              <a:rPr lang="en-GB" dirty="0"/>
              <a:t>Check disks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--list</a:t>
            </a:r>
          </a:p>
          <a:p>
            <a:r>
              <a:rPr lang="en-GB" dirty="0"/>
              <a:t>Acquire the disk image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if=\\.\Volume{6d634efd-0000-0000-0000-501f00000000} of=c:\usb.img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504FE-8A1D-4CD9-9D1D-3B587078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5007134"/>
            <a:ext cx="5113020" cy="1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a USB in </a:t>
            </a:r>
            <a:r>
              <a:rPr lang="en-US"/>
              <a:t>Linux using 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dd (Disk Dump) : 7 exemples pratiques d'utilisation - SysReseau.net">
            <a:extLst>
              <a:ext uri="{FF2B5EF4-FFF2-40B4-BE49-F238E27FC236}">
                <a16:creationId xmlns:a16="http://schemas.microsoft.com/office/drawing/2014/main" id="{EE631520-828C-C151-F00E-EF6B8D42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614474"/>
            <a:ext cx="4563758" cy="20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76120F-6685-E55A-FA7E-6D449485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47761"/>
            <a:ext cx="25527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372BD-D20A-998E-3C78-C63BAF31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to be done on your local host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A00C8-F81C-8E57-8CE4-108CFE9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VirtualBox</a:t>
            </a:r>
          </a:p>
          <a:p>
            <a:r>
              <a:rPr lang="en-US" dirty="0"/>
              <a:t>Install VirtualBox Guest Additions</a:t>
            </a:r>
          </a:p>
          <a:p>
            <a:pPr lvl="1"/>
            <a:r>
              <a:rPr lang="en-US" dirty="0"/>
              <a:t>Your PC will recognize USB (see optional slides)</a:t>
            </a:r>
          </a:p>
          <a:p>
            <a:r>
              <a:rPr lang="en-US" dirty="0"/>
              <a:t>Install customized Kali from </a:t>
            </a:r>
          </a:p>
          <a:p>
            <a:pPr lvl="1"/>
            <a:r>
              <a:rPr lang="en-US" dirty="0"/>
              <a:t>Contains all necessary tools</a:t>
            </a:r>
          </a:p>
          <a:p>
            <a:pPr lvl="1"/>
            <a:r>
              <a:rPr lang="en-US" dirty="0">
                <a:hlinkClick r:id="rId3"/>
              </a:rPr>
              <a:t>https://github.com/frankwxu/digital-forensics-lab</a:t>
            </a:r>
            <a:endParaRPr lang="en-US" dirty="0"/>
          </a:p>
          <a:p>
            <a:r>
              <a:rPr lang="en-US" dirty="0"/>
              <a:t>Suggested reading</a:t>
            </a:r>
          </a:p>
          <a:p>
            <a:pPr lvl="1"/>
            <a:r>
              <a:rPr lang="en-US" dirty="0"/>
              <a:t>https://www.linuxbabe.com/virtualbox/access-usb-from-virtualbox-guest-os</a:t>
            </a:r>
          </a:p>
          <a:p>
            <a:pPr lvl="1"/>
            <a:r>
              <a:rPr lang="en-US" dirty="0"/>
              <a:t>https://www.net-usb.com/virtual-usb/virtualbox-usb-passthrough/virtualbox-usb-linux/</a:t>
            </a:r>
          </a:p>
        </p:txBody>
      </p:sp>
    </p:spTree>
    <p:extLst>
      <p:ext uri="{BB962C8B-B14F-4D97-AF65-F5344CB8AC3E}">
        <p14:creationId xmlns:p14="http://schemas.microsoft.com/office/powerpoint/2010/main" val="2682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40" y="939453"/>
            <a:ext cx="8027520" cy="49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13A4-5641-49BC-BC65-986D4CD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8B4B-0AED-47A5-98E8-44AA44B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disk image?</a:t>
            </a:r>
          </a:p>
          <a:p>
            <a:r>
              <a:rPr lang="en-GB" dirty="0"/>
              <a:t>Acquisition a USB in Windows using </a:t>
            </a:r>
            <a:r>
              <a:rPr lang="en-GB" i="1" dirty="0">
                <a:solidFill>
                  <a:srgbClr val="7030A0"/>
                </a:solidFill>
              </a:rPr>
              <a:t>FTK Imager</a:t>
            </a:r>
          </a:p>
          <a:p>
            <a:r>
              <a:rPr lang="en-US" dirty="0"/>
              <a:t>Acquisition a USB in Linux using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endParaRPr lang="en-GB" i="1" dirty="0">
              <a:solidFill>
                <a:srgbClr val="7030A0"/>
              </a:solidFill>
            </a:endParaRPr>
          </a:p>
          <a:p>
            <a:r>
              <a:rPr lang="en-US" dirty="0"/>
              <a:t>Acquisition via Network</a:t>
            </a:r>
          </a:p>
        </p:txBody>
      </p:sp>
    </p:spTree>
    <p:extLst>
      <p:ext uri="{BB962C8B-B14F-4D97-AF65-F5344CB8AC3E}">
        <p14:creationId xmlns:p14="http://schemas.microsoft.com/office/powerpoint/2010/main" val="413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5" y="393277"/>
            <a:ext cx="11114051" cy="6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7" y="615558"/>
            <a:ext cx="8218047" cy="5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09" y="1697009"/>
            <a:ext cx="8269715" cy="32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1476531"/>
            <a:ext cx="5913335" cy="3731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42" y="2429652"/>
            <a:ext cx="3967295" cy="1949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C4AA8-ECF8-456D-AA9B-07491B7DB9F3}"/>
              </a:ext>
            </a:extLst>
          </p:cNvPr>
          <p:cNvSpPr txBox="1"/>
          <p:nvPr/>
        </p:nvSpPr>
        <p:spPr>
          <a:xfrm>
            <a:off x="3760056" y="3514725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8C4D-1F91-35B4-EFFE-E24EF2544BFF}"/>
              </a:ext>
            </a:extLst>
          </p:cNvPr>
          <p:cNvSpPr txBox="1"/>
          <p:nvPr/>
        </p:nvSpPr>
        <p:spPr>
          <a:xfrm>
            <a:off x="7691499" y="2428580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</p:spTree>
    <p:extLst>
      <p:ext uri="{BB962C8B-B14F-4D97-AF65-F5344CB8AC3E}">
        <p14:creationId xmlns:p14="http://schemas.microsoft.com/office/powerpoint/2010/main" val="340753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07" y="734405"/>
            <a:ext cx="9361207" cy="52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5411-47ED-7F53-A390-1C0B6E4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856054" cy="2392887"/>
          </a:xfrm>
          <a:prstGeom prst="rect">
            <a:avLst/>
          </a:prstGeom>
        </p:spPr>
      </p:pic>
      <p:pic>
        <p:nvPicPr>
          <p:cNvPr id="1030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5F96BE48-55C4-83B3-25D4-61620188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416BD7EE-5AF2-0945-5F92-73F023A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E8C25-FB39-20ED-D730-DFB7C3D8A9C5}"/>
              </a:ext>
            </a:extLst>
          </p:cNvPr>
          <p:cNvGrpSpPr/>
          <p:nvPr/>
        </p:nvGrpSpPr>
        <p:grpSpPr>
          <a:xfrm>
            <a:off x="1592340" y="3001294"/>
            <a:ext cx="5649840" cy="1646640"/>
            <a:chOff x="609360" y="2765280"/>
            <a:chExt cx="5649840" cy="16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14:cNvPr>
                <p14:cNvContentPartPr/>
                <p14:nvPr/>
              </p14:nvContentPartPr>
              <p14:xfrm>
                <a:off x="609360" y="2765280"/>
                <a:ext cx="5649840" cy="164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360" y="2747280"/>
                  <a:ext cx="568548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14:cNvPr>
                <p14:cNvContentPartPr/>
                <p14:nvPr/>
              </p14:nvContentPartPr>
              <p14:xfrm>
                <a:off x="6105120" y="3626760"/>
                <a:ext cx="113040" cy="39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7120" y="3609120"/>
                  <a:ext cx="148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2B0DD-9213-D27F-3D3B-47E2137E81C0}"/>
              </a:ext>
            </a:extLst>
          </p:cNvPr>
          <p:cNvGrpSpPr/>
          <p:nvPr/>
        </p:nvGrpSpPr>
        <p:grpSpPr>
          <a:xfrm>
            <a:off x="4663140" y="5082094"/>
            <a:ext cx="6068160" cy="954000"/>
            <a:chOff x="3680160" y="4846080"/>
            <a:chExt cx="606816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14:cNvPr>
                <p14:cNvContentPartPr/>
                <p14:nvPr/>
              </p14:nvContentPartPr>
              <p14:xfrm>
                <a:off x="3680160" y="4868760"/>
                <a:ext cx="6051960" cy="9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2160" y="4851120"/>
                  <a:ext cx="608760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14:cNvPr>
                <p14:cNvContentPartPr/>
                <p14:nvPr/>
              </p14:nvContentPartPr>
              <p14:xfrm>
                <a:off x="9539880" y="4846080"/>
                <a:ext cx="20844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1880" y="4828440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B4EB1-0580-E57C-3BE0-8C480C31570E}"/>
              </a:ext>
            </a:extLst>
          </p:cNvPr>
          <p:cNvGrpSpPr/>
          <p:nvPr/>
        </p:nvGrpSpPr>
        <p:grpSpPr>
          <a:xfrm>
            <a:off x="3207660" y="4708774"/>
            <a:ext cx="5737320" cy="450360"/>
            <a:chOff x="2224680" y="4472760"/>
            <a:chExt cx="5737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14:cNvPr>
                <p14:cNvContentPartPr/>
                <p14:nvPr/>
              </p14:nvContentPartPr>
              <p14:xfrm>
                <a:off x="2224680" y="4472760"/>
                <a:ext cx="570636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680" y="4455120"/>
                  <a:ext cx="574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14:cNvPr>
                <p14:cNvContentPartPr/>
                <p14:nvPr/>
              </p14:nvContentPartPr>
              <p14:xfrm>
                <a:off x="7809720" y="4602360"/>
                <a:ext cx="152280" cy="32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2080" y="4584720"/>
                  <a:ext cx="18792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14:cNvPr>
              <p14:cNvContentPartPr/>
              <p14:nvPr/>
            </p14:nvContentPartPr>
            <p14:xfrm>
              <a:off x="10263840" y="21028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5840" y="2085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14:cNvPr>
              <p14:cNvContentPartPr/>
              <p14:nvPr/>
            </p14:nvContentPartPr>
            <p14:xfrm>
              <a:off x="12298260" y="476232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80260" y="4744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1A5AB-5B66-A6B2-6523-DEFBB0125D57}"/>
              </a:ext>
            </a:extLst>
          </p:cNvPr>
          <p:cNvGrpSpPr/>
          <p:nvPr/>
        </p:nvGrpSpPr>
        <p:grpSpPr>
          <a:xfrm>
            <a:off x="9029220" y="4838374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AB4999-912B-3320-1C30-1F25BFC405A6}"/>
              </a:ext>
            </a:extLst>
          </p:cNvPr>
          <p:cNvGrpSpPr/>
          <p:nvPr/>
        </p:nvGrpSpPr>
        <p:grpSpPr>
          <a:xfrm>
            <a:off x="2963940" y="4954320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F36134-50D7-5AA2-B9CF-5B30D89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5" y="5924556"/>
            <a:ext cx="1659949" cy="6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A66925-C9E4-27C9-80E2-E469DC93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81" y="5982956"/>
            <a:ext cx="2068638" cy="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CD2615-2B2D-588E-6249-A32D57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3" y="4315912"/>
            <a:ext cx="1191393" cy="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3529080-5064-9963-14EF-1B27DA8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60" y="4386574"/>
            <a:ext cx="1310640" cy="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</a:t>
            </a:r>
            <a:r>
              <a:rPr lang="en-US" dirty="0"/>
              <a:t> command to clone a USB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5" y="1590018"/>
            <a:ext cx="888524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dcfldd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2262752"/>
            <a:ext cx="11803296" cy="2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FC3FD-A54E-4D5B-B43E-B1F48A3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via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A0FC0-D5F6-403E-9688-6AA8F81E2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0B724-9E29-496F-AE5E-2198AFE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Kali =&gt;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B7A9B-F03A-42F0-BCA0-606BD3EB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up a listener in Windows to listen to network traffic</a:t>
            </a:r>
          </a:p>
          <a:p>
            <a:r>
              <a:rPr lang="en-US" dirty="0"/>
              <a:t>Acquire a disk image(volume) in Kali using DD and send the image to Windows</a:t>
            </a:r>
          </a:p>
          <a:p>
            <a:r>
              <a:rPr lang="en-US" dirty="0"/>
              <a:t>Verify hash code of images at both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20A92-53DF-4C26-B2DA-1A4AA84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5" y="3429000"/>
            <a:ext cx="6437955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8A92-D781-4B3B-A14F-9EDE8CE2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F1C0-97E6-4D4F-A349-32811975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disk image is a computer file </a:t>
            </a:r>
          </a:p>
          <a:p>
            <a:pPr lvl="1"/>
            <a:r>
              <a:rPr lang="en-GB" dirty="0"/>
              <a:t>containing the </a:t>
            </a:r>
            <a:r>
              <a:rPr lang="en-GB" dirty="0">
                <a:solidFill>
                  <a:srgbClr val="FF0000"/>
                </a:solidFill>
              </a:rPr>
              <a:t>contents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of a disk volume (partition) or</a:t>
            </a:r>
          </a:p>
          <a:p>
            <a:pPr lvl="1"/>
            <a:r>
              <a:rPr lang="en-GB" dirty="0"/>
              <a:t>containing an </a:t>
            </a:r>
            <a:r>
              <a:rPr lang="en-GB" dirty="0">
                <a:solidFill>
                  <a:srgbClr val="FF0000"/>
                </a:solidFill>
              </a:rPr>
              <a:t>entire</a:t>
            </a:r>
            <a:r>
              <a:rPr lang="en-GB" dirty="0"/>
              <a:t> data storage device, </a:t>
            </a:r>
          </a:p>
          <a:p>
            <a:r>
              <a:rPr lang="en-GB" dirty="0"/>
              <a:t>Storage devices</a:t>
            </a:r>
          </a:p>
          <a:p>
            <a:pPr lvl="1"/>
            <a:r>
              <a:rPr lang="en-GB" dirty="0"/>
              <a:t>a hard disk drive, tape drive, floppy disk, optical disc, or USB flash drive</a:t>
            </a:r>
          </a:p>
          <a:p>
            <a:r>
              <a:rPr lang="en-GB" dirty="0"/>
              <a:t>The file format </a:t>
            </a:r>
          </a:p>
          <a:p>
            <a:pPr lvl="1"/>
            <a:r>
              <a:rPr lang="en-GB" dirty="0"/>
              <a:t>open standard: such as the ISO image format for optical disc images, </a:t>
            </a:r>
          </a:p>
          <a:p>
            <a:pPr lvl="1"/>
            <a:r>
              <a:rPr lang="en-GB" dirty="0"/>
              <a:t>unique to a particular software application: encase, FTK</a:t>
            </a:r>
            <a:endParaRPr lang="en-US" dirty="0"/>
          </a:p>
          <a:p>
            <a:r>
              <a:rPr lang="en-US" dirty="0"/>
              <a:t>Image acquisition can be done in 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5420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8CEE-4CA4-40B5-9427-B1E86CE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/>
              <a:t>as listener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2123E-21A1-4222-8DF6-6A05CD6F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4" y="2424167"/>
            <a:ext cx="9198883" cy="25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26C-30BF-4536-AF9A-67B5688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Acquisition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75432-1975-4E73-A29B-6B705B48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51"/>
            <a:ext cx="8343900" cy="37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1DE-AE27-47C6-B424-0681D17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acquired image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1E44-AF1E-4DF3-ACB2-39935F7A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580"/>
            <a:ext cx="8913720" cy="23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AB2A-4CED-4DD1-9C9C-34F77918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Windows =&gt; Kali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68A6-BD88-4FBF-BB17-05A4E678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up a listener in Kali to listen to network traffic</a:t>
            </a:r>
          </a:p>
          <a:p>
            <a:r>
              <a:rPr lang="en-GB" dirty="0"/>
              <a:t>Acquire a file in Windows and send the  file to Kali (</a:t>
            </a:r>
            <a:r>
              <a:rPr lang="en-GB" dirty="0" err="1"/>
              <a:t>ncat</a:t>
            </a:r>
            <a:r>
              <a:rPr lang="en-GB" dirty="0"/>
              <a:t>) </a:t>
            </a:r>
          </a:p>
          <a:p>
            <a:r>
              <a:rPr lang="en-GB" dirty="0"/>
              <a:t>Verify hash code of images at both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184-3303-42E2-B8C9-6595048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example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A0A6-1D6C-4A87-82E4-C207EF0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77144"/>
            <a:ext cx="7855825" cy="31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C3C2-DA3F-4770-8FD3-B130E52E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and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A62-4309-4684-AB74-5935966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7"/>
          <a:stretch/>
        </p:blipFill>
        <p:spPr>
          <a:xfrm>
            <a:off x="838200" y="2529762"/>
            <a:ext cx="481350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ACF2B-28E4-41B7-A8A0-8FB8624D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98" y="2608139"/>
            <a:ext cx="5761219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70998-0931-4E19-8CB3-1CCE0B175418}"/>
              </a:ext>
            </a:extLst>
          </p:cNvPr>
          <p:cNvSpPr txBox="1"/>
          <p:nvPr/>
        </p:nvSpPr>
        <p:spPr>
          <a:xfrm>
            <a:off x="838200" y="2073625"/>
            <a:ext cx="1347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Listen in Kali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EB65-DA9E-41A1-B75E-E015CA10F24F}"/>
              </a:ext>
            </a:extLst>
          </p:cNvPr>
          <p:cNvSpPr txBox="1"/>
          <p:nvPr/>
        </p:nvSpPr>
        <p:spPr>
          <a:xfrm>
            <a:off x="5998664" y="2080552"/>
            <a:ext cx="208396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 from Windows</a:t>
            </a:r>
          </a:p>
        </p:txBody>
      </p:sp>
    </p:spTree>
    <p:extLst>
      <p:ext uri="{BB962C8B-B14F-4D97-AF65-F5344CB8AC3E}">
        <p14:creationId xmlns:p14="http://schemas.microsoft.com/office/powerpoint/2010/main" val="26039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91A99-45D1-4C91-99E7-191C01D1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518"/>
            <a:ext cx="6939361" cy="41374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EBD18F-93BE-4520-A0FE-C813959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</a:t>
            </a:r>
            <a:r>
              <a:rPr lang="en-US"/>
              <a:t>acquired file 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1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77894-4F76-4758-B448-DF4C796B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guest addition for Linux (Optional)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FF31E-4885-897B-9C43-2FED0212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FA696-18AA-D77B-D9C7-3B94752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8" y="1799830"/>
            <a:ext cx="7565638" cy="4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FEEEF-5570-E984-6885-9FD670A5EAD7}"/>
              </a:ext>
            </a:extLst>
          </p:cNvPr>
          <p:cNvSpPr txBox="1"/>
          <p:nvPr/>
        </p:nvSpPr>
        <p:spPr>
          <a:xfrm>
            <a:off x="8900718" y="1430498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b="1" dirty="0"/>
              <a:t>control + N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D0304C-70BF-7A4A-C792-45955316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Guest Additions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A2A5CB-A315-2FCC-E29B-1B3741A32173}"/>
              </a:ext>
            </a:extLst>
          </p:cNvPr>
          <p:cNvCxnSpPr/>
          <p:nvPr/>
        </p:nvCxnSpPr>
        <p:spPr>
          <a:xfrm flipH="1">
            <a:off x="8565160" y="1862356"/>
            <a:ext cx="1132513" cy="5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9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B7CE1-CFCF-5074-796A-E9B49B05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50" y="408309"/>
            <a:ext cx="6143776" cy="60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in Windows using FTK Imager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40C29-AC97-F9FE-6B3A-322FD0A0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0" y="1100716"/>
            <a:ext cx="3465208" cy="2412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ACD27-3689-C653-D43A-3F5D2FED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63" y="1100715"/>
            <a:ext cx="5549497" cy="2328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4949-817A-B1A1-4972-60BE65D55FF1}"/>
              </a:ext>
            </a:extLst>
          </p:cNvPr>
          <p:cNvSpPr txBox="1"/>
          <p:nvPr/>
        </p:nvSpPr>
        <p:spPr>
          <a:xfrm>
            <a:off x="1275127" y="4496499"/>
            <a:ext cx="4647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</a:t>
            </a:r>
            <a:r>
              <a:rPr lang="en-US" dirty="0">
                <a:latin typeface="OCRB" panose="020B0609020202020204" pitchFamily="49" charset="0"/>
              </a:rPr>
              <a:t> apt install </a:t>
            </a:r>
            <a:r>
              <a:rPr lang="en-US" dirty="0" err="1">
                <a:latin typeface="OCRB" panose="020B0609020202020204" pitchFamily="49" charset="0"/>
              </a:rPr>
              <a:t>gcc</a:t>
            </a:r>
            <a:r>
              <a:rPr lang="en-US" dirty="0">
                <a:latin typeface="OCRB" panose="020B0609020202020204" pitchFamily="49" charset="0"/>
              </a:rPr>
              <a:t> make </a:t>
            </a:r>
            <a:r>
              <a:rPr lang="en-US" dirty="0" err="1">
                <a:latin typeface="OCRB" panose="020B0609020202020204" pitchFamily="49" charset="0"/>
              </a:rPr>
              <a:t>perl</a:t>
            </a:r>
            <a:r>
              <a:rPr lang="en-US" dirty="0">
                <a:latin typeface="OCRB" panose="020B0609020202020204" pitchFamily="49" charset="0"/>
              </a:rPr>
              <a:t> –y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304796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79AF-C9E0-7DD0-2227-142353AC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5873E-113A-3FDE-5040-81EE9AF144CE}"/>
              </a:ext>
            </a:extLst>
          </p:cNvPr>
          <p:cNvSpPr txBox="1"/>
          <p:nvPr/>
        </p:nvSpPr>
        <p:spPr>
          <a:xfrm>
            <a:off x="911530" y="2248250"/>
            <a:ext cx="8691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install –y build-essential </a:t>
            </a:r>
            <a:r>
              <a:rPr lang="en-US" dirty="0" err="1">
                <a:latin typeface="OCRB" panose="020B0609020202020204" pitchFamily="49" charset="0"/>
              </a:rPr>
              <a:t>linux</a:t>
            </a:r>
            <a:r>
              <a:rPr lang="en-US" dirty="0">
                <a:latin typeface="OCRB" panose="020B0609020202020204" pitchFamily="49" charset="0"/>
              </a:rPr>
              <a:t>-headers-$(</a:t>
            </a:r>
            <a:r>
              <a:rPr lang="en-US" dirty="0" err="1">
                <a:latin typeface="OCRB" panose="020B0609020202020204" pitchFamily="49" charset="0"/>
              </a:rPr>
              <a:t>uname</a:t>
            </a:r>
            <a:r>
              <a:rPr lang="en-US" dirty="0">
                <a:latin typeface="OCRB" panose="020B0609020202020204" pitchFamily="49" charset="0"/>
              </a:rPr>
              <a:t> –r)</a:t>
            </a:r>
          </a:p>
          <a:p>
            <a:r>
              <a:rPr lang="en-US" dirty="0">
                <a:latin typeface="OCRB" panose="020B0609020202020204" pitchFamily="49" charset="0"/>
              </a:rPr>
              <a:t>Click insert Guest Addition CD image</a:t>
            </a:r>
          </a:p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215883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21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7366B-1983-4657-B256-4F5E57C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804863"/>
            <a:ext cx="6816334" cy="58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F1D8-9A92-42BA-87AD-36A474A98738}"/>
              </a:ext>
            </a:extLst>
          </p:cNvPr>
          <p:cNvSpPr txBox="1"/>
          <p:nvPr/>
        </p:nvSpPr>
        <p:spPr>
          <a:xfrm>
            <a:off x="5118100" y="180975"/>
            <a:ext cx="6816334" cy="528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https://accessdata.com/product-download/ftk-imager-version-4-5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29B37-AD75-46AB-A23A-D3FFA4A3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and install FTK</a:t>
            </a:r>
          </a:p>
        </p:txBody>
      </p:sp>
    </p:spTree>
    <p:extLst>
      <p:ext uri="{BB962C8B-B14F-4D97-AF65-F5344CB8AC3E}">
        <p14:creationId xmlns:p14="http://schemas.microsoft.com/office/powerpoint/2010/main" val="22836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CEE-E64A-4F89-852B-292FD45D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 in a Flash Drive to Your Computer</a:t>
            </a:r>
            <a:endParaRPr lang="en-US" dirty="0"/>
          </a:p>
        </p:txBody>
      </p:sp>
      <p:pic>
        <p:nvPicPr>
          <p:cNvPr id="3" name="Picture 2" descr="Image result for plug in usb to pc">
            <a:extLst>
              <a:ext uri="{FF2B5EF4-FFF2-40B4-BE49-F238E27FC236}">
                <a16:creationId xmlns:a16="http://schemas.microsoft.com/office/drawing/2014/main" id="{B0D825E8-84D8-4186-803A-BC9634B8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5544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8958B-5DB8-4E33-A185-988BEEF73963}"/>
              </a:ext>
            </a:extLst>
          </p:cNvPr>
          <p:cNvSpPr txBox="1"/>
          <p:nvPr/>
        </p:nvSpPr>
        <p:spPr>
          <a:xfrm>
            <a:off x="7541987" y="2371725"/>
            <a:ext cx="381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</a:t>
            </a:r>
            <a:r>
              <a:rPr lang="en-US" sz="2000" dirty="0">
                <a:solidFill>
                  <a:srgbClr val="FF0000"/>
                </a:solidFill>
              </a:rPr>
              <a:t>copy</a:t>
            </a:r>
            <a:r>
              <a:rPr lang="en-US" sz="2000" dirty="0"/>
              <a:t> come files to the USB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35B991-A049-4CA8-8ADD-67F840FF868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10100" y="2571780"/>
            <a:ext cx="2931887" cy="108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3F279F2-700C-4955-B57F-9F24A91C7FB5}"/>
              </a:ext>
            </a:extLst>
          </p:cNvPr>
          <p:cNvSpPr/>
          <p:nvPr/>
        </p:nvSpPr>
        <p:spPr>
          <a:xfrm>
            <a:off x="3404051" y="6492875"/>
            <a:ext cx="6793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https://www.howtogeek.com/wp-content/uploads/2017/09/ximg_59b9b8dfbb300.png.pagespeed.gp+jp+jw+pj+ws+js+rj+rp+rw+ri+cp+md.ic.2DjSUAOnqK.jpg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BCE8-B4ED-9EDE-1CA9-C776AC63B71E}"/>
              </a:ext>
            </a:extLst>
          </p:cNvPr>
          <p:cNvSpPr txBox="1"/>
          <p:nvPr/>
        </p:nvSpPr>
        <p:spPr>
          <a:xfrm>
            <a:off x="838200" y="5428087"/>
            <a:ext cx="438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Lab has to be done on your local host 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 PC can read the USB drive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30"/>
            <a:ext cx="4526409" cy="29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 USB using FTK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4" y="1715140"/>
            <a:ext cx="1028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8" y="1859501"/>
            <a:ext cx="7033948" cy="42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8" y="1061011"/>
            <a:ext cx="5592193" cy="440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9" y="1061011"/>
            <a:ext cx="5576079" cy="4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20897</TotalTime>
  <Words>765</Words>
  <Application>Microsoft Office PowerPoint</Application>
  <PresentationFormat>Widescreen</PresentationFormat>
  <Paragraphs>116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OCRB</vt:lpstr>
      <vt:lpstr>Office Theme</vt:lpstr>
      <vt:lpstr>Acquiring a USB image</vt:lpstr>
      <vt:lpstr>Overview</vt:lpstr>
      <vt:lpstr>What is a disk image?</vt:lpstr>
      <vt:lpstr>Acquisition in Windows using FTK Imager</vt:lpstr>
      <vt:lpstr>Download and install FTK</vt:lpstr>
      <vt:lpstr>Plug in a Flash Drive to Your Computer</vt:lpstr>
      <vt:lpstr>Verify your PC can read the USB drive</vt:lpstr>
      <vt:lpstr>Acquiring a USB using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(Windows version of dd)</vt:lpstr>
      <vt:lpstr>Acquisition a USB in Linux using DD</vt:lpstr>
      <vt:lpstr>The Lab has to be done on your local host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dd command to clone a USB</vt:lpstr>
      <vt:lpstr>Use dcfldd</vt:lpstr>
      <vt:lpstr>Image Acquisition via Network</vt:lpstr>
      <vt:lpstr>Goal 1: Kali =&gt; Windows</vt:lpstr>
      <vt:lpstr>Windows as listener</vt:lpstr>
      <vt:lpstr>Network Acquisition </vt:lpstr>
      <vt:lpstr>Verify the acquired image hash</vt:lpstr>
      <vt:lpstr>Goal 2: Windows =&gt; Kali  </vt:lpstr>
      <vt:lpstr>Create an example file</vt:lpstr>
      <vt:lpstr>Listen and send</vt:lpstr>
      <vt:lpstr>Verify the acquired file hash</vt:lpstr>
      <vt:lpstr>Install guest addition for Linux (Optional)</vt:lpstr>
      <vt:lpstr>Check Guest Additions</vt:lpstr>
      <vt:lpstr>PowerPoint Presentation</vt:lpstr>
      <vt:lpstr>PowerPoint Presentation</vt:lpstr>
      <vt:lpstr>Alternative installation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2023-03-07T01:01:39Z</dcterms:modified>
</cp:coreProperties>
</file>